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327" r:id="rId3"/>
    <p:sldId id="308" r:id="rId4"/>
    <p:sldId id="328" r:id="rId5"/>
    <p:sldId id="329" r:id="rId6"/>
    <p:sldId id="336" r:id="rId7"/>
    <p:sldId id="332" r:id="rId8"/>
    <p:sldId id="340" r:id="rId9"/>
    <p:sldId id="341" r:id="rId10"/>
    <p:sldId id="343" r:id="rId11"/>
    <p:sldId id="344" r:id="rId12"/>
    <p:sldId id="345" r:id="rId13"/>
    <p:sldId id="342" r:id="rId14"/>
    <p:sldId id="346" r:id="rId15"/>
    <p:sldId id="348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1" r:id="rId27"/>
    <p:sldId id="360" r:id="rId28"/>
    <p:sldId id="363" r:id="rId29"/>
    <p:sldId id="364" r:id="rId30"/>
    <p:sldId id="366" r:id="rId31"/>
    <p:sldId id="367" r:id="rId32"/>
    <p:sldId id="368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1" r:id="rId44"/>
    <p:sldId id="380" r:id="rId45"/>
    <p:sldId id="382" r:id="rId46"/>
    <p:sldId id="383" r:id="rId47"/>
    <p:sldId id="326" r:id="rId48"/>
  </p:sldIdLst>
  <p:sldSz cx="9144000" cy="6858000" type="screen4x3"/>
  <p:notesSz cx="6797675" cy="9926638"/>
  <p:embeddedFontLst>
    <p:embeddedFont>
      <p:font typeface="Cambria Math" panose="02040503050406030204" pitchFamily="18" charset="0"/>
      <p:regular r:id="rId51"/>
    </p:embeddedFont>
    <p:embeddedFont>
      <p:font typeface="Technika" panose="020B0604020202020204" charset="0"/>
      <p:regular r:id="rId52"/>
      <p:bold r:id="rId53"/>
      <p:italic r:id="rId54"/>
      <p:boldItalic r:id="rId55"/>
    </p:embeddedFont>
    <p:embeddedFont>
      <p:font typeface="Technika Light" panose="020B0604020202020204" charset="0"/>
      <p:regular r:id="rId56"/>
      <p:italic r:id="rId57"/>
    </p:embeddedFont>
    <p:embeddedFont>
      <p:font typeface="Technika-Bold" panose="00000600000000000000" charset="0"/>
      <p:regular r:id="rId58"/>
      <p:bold r:id="rId5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F8F8"/>
    <a:srgbClr val="0165C2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77071" autoAdjust="0"/>
  </p:normalViewPr>
  <p:slideViewPr>
    <p:cSldViewPr snapToGrid="0">
      <p:cViewPr varScale="1">
        <p:scale>
          <a:sx n="66" d="100"/>
          <a:sy n="66" d="100"/>
        </p:scale>
        <p:origin x="126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C38FD-4270-43EC-A226-7A0A2B08334E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3B2C5-5638-477D-8198-C80ED89229A1}">
      <dgm:prSet phldrT="[Text]" custT="1"/>
      <dgm:spPr/>
      <dgm:t>
        <a:bodyPr/>
        <a:lstStyle/>
        <a:p>
          <a:r>
            <a:rPr lang="cs-CZ" sz="1800" dirty="0"/>
            <a:t>Matematické a numerické přístupy</a:t>
          </a:r>
          <a:endParaRPr lang="en-US" sz="1800" dirty="0"/>
        </a:p>
      </dgm:t>
    </dgm:pt>
    <dgm:pt modelId="{C1A304A7-CE06-44B4-9E29-812CF0D59A85}" type="parTrans" cxnId="{AC36F92E-9177-4EA9-9781-873928D8E6E8}">
      <dgm:prSet/>
      <dgm:spPr/>
      <dgm:t>
        <a:bodyPr/>
        <a:lstStyle/>
        <a:p>
          <a:endParaRPr lang="en-US"/>
        </a:p>
      </dgm:t>
    </dgm:pt>
    <dgm:pt modelId="{8FFD9619-7E6D-4DCE-9ED0-CDE47206B2D2}" type="sibTrans" cxnId="{AC36F92E-9177-4EA9-9781-873928D8E6E8}">
      <dgm:prSet/>
      <dgm:spPr/>
      <dgm:t>
        <a:bodyPr/>
        <a:lstStyle/>
        <a:p>
          <a:endParaRPr lang="en-US"/>
        </a:p>
      </dgm:t>
    </dgm:pt>
    <dgm:pt modelId="{D26A0746-CC30-40DB-9B18-D0C6A717B596}">
      <dgm:prSet phldrT="[Text]" custT="1"/>
      <dgm:spPr/>
      <dgm:t>
        <a:bodyPr/>
        <a:lstStyle/>
        <a:p>
          <a:r>
            <a:rPr lang="cs-CZ" sz="1500" dirty="0"/>
            <a:t>Lineární a nelineární optimalizace</a:t>
          </a:r>
          <a:endParaRPr lang="en-US" sz="1500" dirty="0"/>
        </a:p>
      </dgm:t>
    </dgm:pt>
    <dgm:pt modelId="{1FA5CC4D-76BC-4269-94BB-E5A5C250B4CF}" type="parTrans" cxnId="{C345A469-2AB7-49A2-A965-13C3D2AB8B60}">
      <dgm:prSet/>
      <dgm:spPr/>
      <dgm:t>
        <a:bodyPr/>
        <a:lstStyle/>
        <a:p>
          <a:endParaRPr lang="en-US"/>
        </a:p>
      </dgm:t>
    </dgm:pt>
    <dgm:pt modelId="{41EC8D1A-900B-4C98-AE3D-C1C307728CC3}" type="sibTrans" cxnId="{C345A469-2AB7-49A2-A965-13C3D2AB8B60}">
      <dgm:prSet/>
      <dgm:spPr/>
      <dgm:t>
        <a:bodyPr/>
        <a:lstStyle/>
        <a:p>
          <a:endParaRPr lang="en-US"/>
        </a:p>
      </dgm:t>
    </dgm:pt>
    <dgm:pt modelId="{E955AC36-D939-4AA9-B7F5-1C5F30E0E766}">
      <dgm:prSet phldrT="[Text]" custT="1"/>
      <dgm:spPr/>
      <dgm:t>
        <a:bodyPr/>
        <a:lstStyle/>
        <a:p>
          <a:r>
            <a:rPr lang="cs-CZ" sz="1500" dirty="0"/>
            <a:t>Simulační metody</a:t>
          </a:r>
          <a:endParaRPr lang="en-US" sz="1500" dirty="0"/>
        </a:p>
      </dgm:t>
    </dgm:pt>
    <dgm:pt modelId="{91A75020-D579-4B4B-9B43-64835D2674D7}" type="parTrans" cxnId="{8AA23594-1DA1-4362-9305-7C7541653CE6}">
      <dgm:prSet/>
      <dgm:spPr/>
      <dgm:t>
        <a:bodyPr/>
        <a:lstStyle/>
        <a:p>
          <a:endParaRPr lang="en-US"/>
        </a:p>
      </dgm:t>
    </dgm:pt>
    <dgm:pt modelId="{6CE3B1DB-34BC-4062-A56B-E1A71E3622C6}" type="sibTrans" cxnId="{8AA23594-1DA1-4362-9305-7C7541653CE6}">
      <dgm:prSet/>
      <dgm:spPr/>
      <dgm:t>
        <a:bodyPr/>
        <a:lstStyle/>
        <a:p>
          <a:endParaRPr lang="en-US"/>
        </a:p>
      </dgm:t>
    </dgm:pt>
    <dgm:pt modelId="{1341B7A1-B47A-4AA8-B56B-783C09C5E795}">
      <dgm:prSet phldrT="[Text]" custT="1"/>
      <dgm:spPr/>
      <dgm:t>
        <a:bodyPr/>
        <a:lstStyle/>
        <a:p>
          <a:r>
            <a:rPr lang="cs-CZ" sz="1500" dirty="0"/>
            <a:t>Genetické algoritmy, evoluční optimalizace</a:t>
          </a:r>
          <a:endParaRPr lang="en-US" sz="1500" dirty="0"/>
        </a:p>
      </dgm:t>
    </dgm:pt>
    <dgm:pt modelId="{857D5981-D41D-44D1-A308-F55ACD8075E4}" type="parTrans" cxnId="{33FBB503-C2F6-462E-B999-6E3700E731D8}">
      <dgm:prSet/>
      <dgm:spPr/>
      <dgm:t>
        <a:bodyPr/>
        <a:lstStyle/>
        <a:p>
          <a:endParaRPr lang="en-US"/>
        </a:p>
      </dgm:t>
    </dgm:pt>
    <dgm:pt modelId="{7F408C51-5674-44AF-B108-007D1ABE96CF}" type="sibTrans" cxnId="{33FBB503-C2F6-462E-B999-6E3700E731D8}">
      <dgm:prSet/>
      <dgm:spPr/>
      <dgm:t>
        <a:bodyPr/>
        <a:lstStyle/>
        <a:p>
          <a:endParaRPr lang="en-US"/>
        </a:p>
      </dgm:t>
    </dgm:pt>
    <dgm:pt modelId="{D5C7FA76-98C6-4465-8EF2-F1B6CFC6B4DA}" type="pres">
      <dgm:prSet presAssocID="{BB9C38FD-4270-43EC-A226-7A0A2B0833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259F50-55BE-4247-9356-3C4E8224836F}" type="pres">
      <dgm:prSet presAssocID="{C003B2C5-5638-477D-8198-C80ED89229A1}" presName="root" presStyleCnt="0"/>
      <dgm:spPr/>
    </dgm:pt>
    <dgm:pt modelId="{F071BDC0-5A74-4A85-91CA-4A6B5F5BB94D}" type="pres">
      <dgm:prSet presAssocID="{C003B2C5-5638-477D-8198-C80ED89229A1}" presName="rootComposite" presStyleCnt="0"/>
      <dgm:spPr/>
    </dgm:pt>
    <dgm:pt modelId="{DBC73236-96CB-43AF-A092-119270584A1F}" type="pres">
      <dgm:prSet presAssocID="{C003B2C5-5638-477D-8198-C80ED89229A1}" presName="rootText" presStyleLbl="node1" presStyleIdx="0" presStyleCnt="1" custScaleX="116895" custScaleY="60704" custLinFactNeighborX="-82" custLinFactNeighborY="6942"/>
      <dgm:spPr/>
    </dgm:pt>
    <dgm:pt modelId="{6F756009-1184-49A7-9C16-0E605ABCB513}" type="pres">
      <dgm:prSet presAssocID="{C003B2C5-5638-477D-8198-C80ED89229A1}" presName="rootConnector" presStyleLbl="node1" presStyleIdx="0" presStyleCnt="1"/>
      <dgm:spPr/>
    </dgm:pt>
    <dgm:pt modelId="{8785889A-A8F2-4E60-A396-544EE2D7D98A}" type="pres">
      <dgm:prSet presAssocID="{C003B2C5-5638-477D-8198-C80ED89229A1}" presName="childShape" presStyleCnt="0"/>
      <dgm:spPr/>
    </dgm:pt>
    <dgm:pt modelId="{24938449-EF64-421D-8830-9B3C6653FD5F}" type="pres">
      <dgm:prSet presAssocID="{1FA5CC4D-76BC-4269-94BB-E5A5C250B4CF}" presName="Name13" presStyleLbl="parChTrans1D2" presStyleIdx="0" presStyleCnt="3"/>
      <dgm:spPr/>
    </dgm:pt>
    <dgm:pt modelId="{A8791571-3B6F-460F-A102-3CA9F75667BB}" type="pres">
      <dgm:prSet presAssocID="{D26A0746-CC30-40DB-9B18-D0C6A717B596}" presName="childText" presStyleLbl="bgAcc1" presStyleIdx="0" presStyleCnt="3">
        <dgm:presLayoutVars>
          <dgm:bulletEnabled val="1"/>
        </dgm:presLayoutVars>
      </dgm:prSet>
      <dgm:spPr/>
    </dgm:pt>
    <dgm:pt modelId="{14500001-FA5A-4C7F-9D71-BCBDD4024C16}" type="pres">
      <dgm:prSet presAssocID="{91A75020-D579-4B4B-9B43-64835D2674D7}" presName="Name13" presStyleLbl="parChTrans1D2" presStyleIdx="1" presStyleCnt="3"/>
      <dgm:spPr/>
    </dgm:pt>
    <dgm:pt modelId="{392D1D5B-28C1-4FDA-8DAD-9DDE75BDC7E1}" type="pres">
      <dgm:prSet presAssocID="{E955AC36-D939-4AA9-B7F5-1C5F30E0E766}" presName="childText" presStyleLbl="bgAcc1" presStyleIdx="1" presStyleCnt="3">
        <dgm:presLayoutVars>
          <dgm:bulletEnabled val="1"/>
        </dgm:presLayoutVars>
      </dgm:prSet>
      <dgm:spPr/>
    </dgm:pt>
    <dgm:pt modelId="{8ECAD24E-4702-4171-A51F-B9D2DBCD739F}" type="pres">
      <dgm:prSet presAssocID="{857D5981-D41D-44D1-A308-F55ACD8075E4}" presName="Name13" presStyleLbl="parChTrans1D2" presStyleIdx="2" presStyleCnt="3"/>
      <dgm:spPr/>
    </dgm:pt>
    <dgm:pt modelId="{BC084928-5BD5-4C91-9233-1AA9AAA2B097}" type="pres">
      <dgm:prSet presAssocID="{1341B7A1-B47A-4AA8-B56B-783C09C5E795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3FBB503-C2F6-462E-B999-6E3700E731D8}" srcId="{C003B2C5-5638-477D-8198-C80ED89229A1}" destId="{1341B7A1-B47A-4AA8-B56B-783C09C5E795}" srcOrd="2" destOrd="0" parTransId="{857D5981-D41D-44D1-A308-F55ACD8075E4}" sibTransId="{7F408C51-5674-44AF-B108-007D1ABE96CF}"/>
    <dgm:cxn modelId="{F916D21B-C815-4AC9-8B24-FD543FFD651A}" type="presOf" srcId="{91A75020-D579-4B4B-9B43-64835D2674D7}" destId="{14500001-FA5A-4C7F-9D71-BCBDD4024C16}" srcOrd="0" destOrd="0" presId="urn:microsoft.com/office/officeart/2005/8/layout/hierarchy3"/>
    <dgm:cxn modelId="{6F9C411C-3607-424C-9497-C219226A99D8}" type="presOf" srcId="{BB9C38FD-4270-43EC-A226-7A0A2B08334E}" destId="{D5C7FA76-98C6-4465-8EF2-F1B6CFC6B4DA}" srcOrd="0" destOrd="0" presId="urn:microsoft.com/office/officeart/2005/8/layout/hierarchy3"/>
    <dgm:cxn modelId="{AC36F92E-9177-4EA9-9781-873928D8E6E8}" srcId="{BB9C38FD-4270-43EC-A226-7A0A2B08334E}" destId="{C003B2C5-5638-477D-8198-C80ED89229A1}" srcOrd="0" destOrd="0" parTransId="{C1A304A7-CE06-44B4-9E29-812CF0D59A85}" sibTransId="{8FFD9619-7E6D-4DCE-9ED0-CDE47206B2D2}"/>
    <dgm:cxn modelId="{BB58A73D-5BB1-4C7C-BE15-A496B6C7C8DB}" type="presOf" srcId="{857D5981-D41D-44D1-A308-F55ACD8075E4}" destId="{8ECAD24E-4702-4171-A51F-B9D2DBCD739F}" srcOrd="0" destOrd="0" presId="urn:microsoft.com/office/officeart/2005/8/layout/hierarchy3"/>
    <dgm:cxn modelId="{BC9F1360-1185-4178-9010-B7070B84E7DF}" type="presOf" srcId="{E955AC36-D939-4AA9-B7F5-1C5F30E0E766}" destId="{392D1D5B-28C1-4FDA-8DAD-9DDE75BDC7E1}" srcOrd="0" destOrd="0" presId="urn:microsoft.com/office/officeart/2005/8/layout/hierarchy3"/>
    <dgm:cxn modelId="{C345A469-2AB7-49A2-A965-13C3D2AB8B60}" srcId="{C003B2C5-5638-477D-8198-C80ED89229A1}" destId="{D26A0746-CC30-40DB-9B18-D0C6A717B596}" srcOrd="0" destOrd="0" parTransId="{1FA5CC4D-76BC-4269-94BB-E5A5C250B4CF}" sibTransId="{41EC8D1A-900B-4C98-AE3D-C1C307728CC3}"/>
    <dgm:cxn modelId="{1F9B9072-97FC-47D8-B038-76A09D3EA209}" type="presOf" srcId="{1FA5CC4D-76BC-4269-94BB-E5A5C250B4CF}" destId="{24938449-EF64-421D-8830-9B3C6653FD5F}" srcOrd="0" destOrd="0" presId="urn:microsoft.com/office/officeart/2005/8/layout/hierarchy3"/>
    <dgm:cxn modelId="{02948C87-1D55-45AA-8725-C87DB97F34D1}" type="presOf" srcId="{D26A0746-CC30-40DB-9B18-D0C6A717B596}" destId="{A8791571-3B6F-460F-A102-3CA9F75667BB}" srcOrd="0" destOrd="0" presId="urn:microsoft.com/office/officeart/2005/8/layout/hierarchy3"/>
    <dgm:cxn modelId="{8AA23594-1DA1-4362-9305-7C7541653CE6}" srcId="{C003B2C5-5638-477D-8198-C80ED89229A1}" destId="{E955AC36-D939-4AA9-B7F5-1C5F30E0E766}" srcOrd="1" destOrd="0" parTransId="{91A75020-D579-4B4B-9B43-64835D2674D7}" sibTransId="{6CE3B1DB-34BC-4062-A56B-E1A71E3622C6}"/>
    <dgm:cxn modelId="{B34B7DC9-9451-4E96-945A-1B430291BE98}" type="presOf" srcId="{1341B7A1-B47A-4AA8-B56B-783C09C5E795}" destId="{BC084928-5BD5-4C91-9233-1AA9AAA2B097}" srcOrd="0" destOrd="0" presId="urn:microsoft.com/office/officeart/2005/8/layout/hierarchy3"/>
    <dgm:cxn modelId="{E7A17EEB-A2A7-4629-B663-D47C2514632A}" type="presOf" srcId="{C003B2C5-5638-477D-8198-C80ED89229A1}" destId="{DBC73236-96CB-43AF-A092-119270584A1F}" srcOrd="0" destOrd="0" presId="urn:microsoft.com/office/officeart/2005/8/layout/hierarchy3"/>
    <dgm:cxn modelId="{708840F5-2B9C-4313-9CA5-05864E8C35AC}" type="presOf" srcId="{C003B2C5-5638-477D-8198-C80ED89229A1}" destId="{6F756009-1184-49A7-9C16-0E605ABCB513}" srcOrd="1" destOrd="0" presId="urn:microsoft.com/office/officeart/2005/8/layout/hierarchy3"/>
    <dgm:cxn modelId="{1CDFD63E-B27A-4B6B-87A5-A527AAC50E3E}" type="presParOf" srcId="{D5C7FA76-98C6-4465-8EF2-F1B6CFC6B4DA}" destId="{36259F50-55BE-4247-9356-3C4E8224836F}" srcOrd="0" destOrd="0" presId="urn:microsoft.com/office/officeart/2005/8/layout/hierarchy3"/>
    <dgm:cxn modelId="{D8216023-97AD-46AD-97AF-E8799583F429}" type="presParOf" srcId="{36259F50-55BE-4247-9356-3C4E8224836F}" destId="{F071BDC0-5A74-4A85-91CA-4A6B5F5BB94D}" srcOrd="0" destOrd="0" presId="urn:microsoft.com/office/officeart/2005/8/layout/hierarchy3"/>
    <dgm:cxn modelId="{6F231977-E9D4-4AA0-BE71-460F28130447}" type="presParOf" srcId="{F071BDC0-5A74-4A85-91CA-4A6B5F5BB94D}" destId="{DBC73236-96CB-43AF-A092-119270584A1F}" srcOrd="0" destOrd="0" presId="urn:microsoft.com/office/officeart/2005/8/layout/hierarchy3"/>
    <dgm:cxn modelId="{F341471B-F677-47F5-BC7B-5EABC3837D6F}" type="presParOf" srcId="{F071BDC0-5A74-4A85-91CA-4A6B5F5BB94D}" destId="{6F756009-1184-49A7-9C16-0E605ABCB513}" srcOrd="1" destOrd="0" presId="urn:microsoft.com/office/officeart/2005/8/layout/hierarchy3"/>
    <dgm:cxn modelId="{0A90B6B3-8FCF-43CF-A99A-5B5F93F70AD0}" type="presParOf" srcId="{36259F50-55BE-4247-9356-3C4E8224836F}" destId="{8785889A-A8F2-4E60-A396-544EE2D7D98A}" srcOrd="1" destOrd="0" presId="urn:microsoft.com/office/officeart/2005/8/layout/hierarchy3"/>
    <dgm:cxn modelId="{BFD4DE7E-7170-4E47-A38A-E21E523347D0}" type="presParOf" srcId="{8785889A-A8F2-4E60-A396-544EE2D7D98A}" destId="{24938449-EF64-421D-8830-9B3C6653FD5F}" srcOrd="0" destOrd="0" presId="urn:microsoft.com/office/officeart/2005/8/layout/hierarchy3"/>
    <dgm:cxn modelId="{E4C7AB82-E0D4-4F5B-9DC1-EA871D6C6FDA}" type="presParOf" srcId="{8785889A-A8F2-4E60-A396-544EE2D7D98A}" destId="{A8791571-3B6F-460F-A102-3CA9F75667BB}" srcOrd="1" destOrd="0" presId="urn:microsoft.com/office/officeart/2005/8/layout/hierarchy3"/>
    <dgm:cxn modelId="{080954C8-7F91-4B07-BE40-97BF198B3FF3}" type="presParOf" srcId="{8785889A-A8F2-4E60-A396-544EE2D7D98A}" destId="{14500001-FA5A-4C7F-9D71-BCBDD4024C16}" srcOrd="2" destOrd="0" presId="urn:microsoft.com/office/officeart/2005/8/layout/hierarchy3"/>
    <dgm:cxn modelId="{CE275BEF-0561-47EF-97BA-2D4B804D3D6A}" type="presParOf" srcId="{8785889A-A8F2-4E60-A396-544EE2D7D98A}" destId="{392D1D5B-28C1-4FDA-8DAD-9DDE75BDC7E1}" srcOrd="3" destOrd="0" presId="urn:microsoft.com/office/officeart/2005/8/layout/hierarchy3"/>
    <dgm:cxn modelId="{61B429C9-B659-4A73-923F-59032A70036C}" type="presParOf" srcId="{8785889A-A8F2-4E60-A396-544EE2D7D98A}" destId="{8ECAD24E-4702-4171-A51F-B9D2DBCD739F}" srcOrd="4" destOrd="0" presId="urn:microsoft.com/office/officeart/2005/8/layout/hierarchy3"/>
    <dgm:cxn modelId="{4D91B085-2BA1-4869-90F1-9AE583F6735A}" type="presParOf" srcId="{8785889A-A8F2-4E60-A396-544EE2D7D98A}" destId="{BC084928-5BD5-4C91-9233-1AA9AAA2B0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C38FD-4270-43EC-A226-7A0A2B08334E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6152F-9D5B-409B-AC83-BF10FDBB3413}" type="asst">
      <dgm:prSet phldrT="[Text]" custT="1"/>
      <dgm:spPr/>
      <dgm:t>
        <a:bodyPr/>
        <a:lstStyle/>
        <a:p>
          <a:r>
            <a:rPr lang="cs-CZ" sz="1800" dirty="0"/>
            <a:t>Empirické a experimentální metody</a:t>
          </a:r>
          <a:endParaRPr lang="en-US" sz="1800" dirty="0"/>
        </a:p>
      </dgm:t>
    </dgm:pt>
    <dgm:pt modelId="{AE89F4C0-D669-41C5-B13C-B08CDAEF4AFA}" type="parTrans" cxnId="{39A3F184-95BD-4A98-9CEE-CD34B63CCBCF}">
      <dgm:prSet/>
      <dgm:spPr/>
      <dgm:t>
        <a:bodyPr/>
        <a:lstStyle/>
        <a:p>
          <a:endParaRPr lang="en-US"/>
        </a:p>
      </dgm:t>
    </dgm:pt>
    <dgm:pt modelId="{1998D5DF-0133-40EB-A5EE-77FA0BE1E07F}" type="sibTrans" cxnId="{39A3F184-95BD-4A98-9CEE-CD34B63CCBCF}">
      <dgm:prSet/>
      <dgm:spPr/>
      <dgm:t>
        <a:bodyPr/>
        <a:lstStyle/>
        <a:p>
          <a:endParaRPr lang="en-US"/>
        </a:p>
      </dgm:t>
    </dgm:pt>
    <dgm:pt modelId="{EF8B951E-AF74-4B93-BD17-75EF04CE7178}" type="asst">
      <dgm:prSet phldrT="[Text]" custT="1"/>
      <dgm:spPr/>
      <dgm:t>
        <a:bodyPr/>
        <a:lstStyle/>
        <a:p>
          <a:pPr algn="l"/>
          <a:r>
            <a:rPr lang="cs-CZ" sz="1500" dirty="0"/>
            <a:t>Plánování experimentů</a:t>
          </a:r>
          <a:endParaRPr lang="en-US" sz="1500" dirty="0"/>
        </a:p>
      </dgm:t>
    </dgm:pt>
    <dgm:pt modelId="{71D9803A-C152-4260-AEA9-9CEE9F70C9C4}" type="parTrans" cxnId="{8D67EFCC-D485-4B3C-84DB-3A7940CE002D}">
      <dgm:prSet/>
      <dgm:spPr/>
      <dgm:t>
        <a:bodyPr/>
        <a:lstStyle/>
        <a:p>
          <a:endParaRPr lang="en-US"/>
        </a:p>
      </dgm:t>
    </dgm:pt>
    <dgm:pt modelId="{D336F98A-B6D4-4A52-BE6A-C1D825D9CDF5}" type="sibTrans" cxnId="{8D67EFCC-D485-4B3C-84DB-3A7940CE002D}">
      <dgm:prSet/>
      <dgm:spPr/>
      <dgm:t>
        <a:bodyPr/>
        <a:lstStyle/>
        <a:p>
          <a:endParaRPr lang="en-US"/>
        </a:p>
      </dgm:t>
    </dgm:pt>
    <dgm:pt modelId="{6ADC5DC9-DF71-4C77-930B-CD456A13897B}" type="asst">
      <dgm:prSet phldrT="[Text]" custT="1"/>
      <dgm:spPr/>
      <dgm:t>
        <a:bodyPr/>
        <a:lstStyle/>
        <a:p>
          <a:r>
            <a:rPr lang="cs-CZ" sz="1500" dirty="0"/>
            <a:t>Taguchiho metoda</a:t>
          </a:r>
          <a:endParaRPr lang="en-US" sz="1500" dirty="0"/>
        </a:p>
      </dgm:t>
    </dgm:pt>
    <dgm:pt modelId="{F90A06AF-3309-443F-BD62-9A1F2837BAB0}" type="parTrans" cxnId="{E7BBF2FE-59BF-4AC6-8E49-A33C4F8AC334}">
      <dgm:prSet/>
      <dgm:spPr/>
      <dgm:t>
        <a:bodyPr/>
        <a:lstStyle/>
        <a:p>
          <a:endParaRPr lang="en-US"/>
        </a:p>
      </dgm:t>
    </dgm:pt>
    <dgm:pt modelId="{8436094C-6AD7-4797-9F1A-142BA7680C42}" type="sibTrans" cxnId="{E7BBF2FE-59BF-4AC6-8E49-A33C4F8AC334}">
      <dgm:prSet/>
      <dgm:spPr/>
      <dgm:t>
        <a:bodyPr/>
        <a:lstStyle/>
        <a:p>
          <a:endParaRPr lang="en-US"/>
        </a:p>
      </dgm:t>
    </dgm:pt>
    <dgm:pt modelId="{C04C2C64-81ED-4922-87D0-EE7090983763}" type="asst">
      <dgm:prSet phldrT="[Text]" custT="1"/>
      <dgm:spPr/>
      <dgm:t>
        <a:bodyPr/>
        <a:lstStyle/>
        <a:p>
          <a:r>
            <a:rPr lang="cs-CZ" sz="1500" dirty="0"/>
            <a:t>Statistická analýza</a:t>
          </a:r>
          <a:endParaRPr lang="en-US" sz="1500" dirty="0"/>
        </a:p>
      </dgm:t>
    </dgm:pt>
    <dgm:pt modelId="{C67F57B9-F9B4-4267-9EDB-C8465A488784}" type="parTrans" cxnId="{647A3053-6C76-445A-85F8-CD2E7085064E}">
      <dgm:prSet/>
      <dgm:spPr/>
      <dgm:t>
        <a:bodyPr/>
        <a:lstStyle/>
        <a:p>
          <a:endParaRPr lang="en-US"/>
        </a:p>
      </dgm:t>
    </dgm:pt>
    <dgm:pt modelId="{5449E36A-CF2B-438E-B6C4-CA621D5EB714}" type="sibTrans" cxnId="{647A3053-6C76-445A-85F8-CD2E7085064E}">
      <dgm:prSet/>
      <dgm:spPr/>
      <dgm:t>
        <a:bodyPr/>
        <a:lstStyle/>
        <a:p>
          <a:endParaRPr lang="en-US"/>
        </a:p>
      </dgm:t>
    </dgm:pt>
    <dgm:pt modelId="{0BEECB76-93CE-4F66-B7C3-91489EE23F31}" type="asst">
      <dgm:prSet phldrT="[Text]" custT="1"/>
      <dgm:spPr/>
      <dgm:t>
        <a:bodyPr/>
        <a:lstStyle/>
        <a:p>
          <a:pPr algn="l"/>
          <a:r>
            <a:rPr lang="cs-CZ" sz="1300" dirty="0"/>
            <a:t>Space filling design</a:t>
          </a:r>
          <a:endParaRPr lang="en-US" sz="1300" dirty="0"/>
        </a:p>
      </dgm:t>
    </dgm:pt>
    <dgm:pt modelId="{F3532090-980B-475C-9BA5-416415D4D2B6}" type="parTrans" cxnId="{F0C15563-FB7E-4B9D-ACF8-9D49C9195E4D}">
      <dgm:prSet/>
      <dgm:spPr/>
      <dgm:t>
        <a:bodyPr/>
        <a:lstStyle/>
        <a:p>
          <a:endParaRPr lang="en-US"/>
        </a:p>
      </dgm:t>
    </dgm:pt>
    <dgm:pt modelId="{1C43FA0F-5F63-4EDC-8484-F99AE5191C31}" type="sibTrans" cxnId="{F0C15563-FB7E-4B9D-ACF8-9D49C9195E4D}">
      <dgm:prSet/>
      <dgm:spPr/>
      <dgm:t>
        <a:bodyPr/>
        <a:lstStyle/>
        <a:p>
          <a:endParaRPr lang="en-US"/>
        </a:p>
      </dgm:t>
    </dgm:pt>
    <dgm:pt modelId="{E4E65536-2F20-431D-AC36-B1824B87D169}" type="asst">
      <dgm:prSet phldrT="[Text]" custT="1"/>
      <dgm:spPr/>
      <dgm:t>
        <a:bodyPr/>
        <a:lstStyle/>
        <a:p>
          <a:pPr algn="l"/>
          <a:r>
            <a:rPr lang="cs-CZ" sz="1300" dirty="0"/>
            <a:t>Faktoriální experimenty</a:t>
          </a:r>
          <a:endParaRPr lang="en-US" sz="1300" dirty="0"/>
        </a:p>
      </dgm:t>
    </dgm:pt>
    <dgm:pt modelId="{8C2850B9-5E72-493E-821D-9A75BED3A233}" type="parTrans" cxnId="{95889115-A570-4E5D-BC14-974290E3ECC6}">
      <dgm:prSet/>
      <dgm:spPr/>
      <dgm:t>
        <a:bodyPr/>
        <a:lstStyle/>
        <a:p>
          <a:endParaRPr lang="en-US"/>
        </a:p>
      </dgm:t>
    </dgm:pt>
    <dgm:pt modelId="{6110CF45-B0FE-4D76-B8DD-7936F139BE10}" type="sibTrans" cxnId="{95889115-A570-4E5D-BC14-974290E3ECC6}">
      <dgm:prSet/>
      <dgm:spPr/>
      <dgm:t>
        <a:bodyPr/>
        <a:lstStyle/>
        <a:p>
          <a:endParaRPr lang="en-US"/>
        </a:p>
      </dgm:t>
    </dgm:pt>
    <dgm:pt modelId="{7034D907-CE3C-4EFC-973D-C78E769DF98E}" type="asst">
      <dgm:prSet phldrT="[Text]" custT="1"/>
      <dgm:spPr/>
      <dgm:t>
        <a:bodyPr/>
        <a:lstStyle/>
        <a:p>
          <a:pPr algn="l"/>
          <a:r>
            <a:rPr lang="cs-CZ" sz="1300" dirty="0"/>
            <a:t>Response Surface Methodologgy</a:t>
          </a:r>
          <a:endParaRPr lang="en-US" sz="1300" dirty="0"/>
        </a:p>
      </dgm:t>
    </dgm:pt>
    <dgm:pt modelId="{95F359A2-4B12-4A23-9712-EC79F2F60843}" type="parTrans" cxnId="{32FCDB1D-8132-42FD-8A78-AB74458924D4}">
      <dgm:prSet/>
      <dgm:spPr/>
      <dgm:t>
        <a:bodyPr/>
        <a:lstStyle/>
        <a:p>
          <a:endParaRPr lang="en-US"/>
        </a:p>
      </dgm:t>
    </dgm:pt>
    <dgm:pt modelId="{F1E3CF2D-0C43-41EC-9878-0EEA7422A0BC}" type="sibTrans" cxnId="{32FCDB1D-8132-42FD-8A78-AB74458924D4}">
      <dgm:prSet/>
      <dgm:spPr/>
      <dgm:t>
        <a:bodyPr/>
        <a:lstStyle/>
        <a:p>
          <a:endParaRPr lang="en-US"/>
        </a:p>
      </dgm:t>
    </dgm:pt>
    <dgm:pt modelId="{0BEC7140-48D2-4946-83F8-032FFE8BA4AF}" type="asst">
      <dgm:prSet phldrT="[Text]" custT="1"/>
      <dgm:spPr/>
      <dgm:t>
        <a:bodyPr/>
        <a:lstStyle/>
        <a:p>
          <a:pPr algn="l"/>
          <a:r>
            <a:rPr lang="cs-CZ" sz="1300" dirty="0"/>
            <a:t>Plackett Burman Design</a:t>
          </a:r>
          <a:endParaRPr lang="en-US" sz="1300" dirty="0"/>
        </a:p>
      </dgm:t>
    </dgm:pt>
    <dgm:pt modelId="{03F911A5-2D9B-4FD5-8B3E-04BA100426E5}" type="parTrans" cxnId="{2F7D8A32-33F7-49B8-82D5-C47BC3038AEF}">
      <dgm:prSet/>
      <dgm:spPr/>
      <dgm:t>
        <a:bodyPr/>
        <a:lstStyle/>
        <a:p>
          <a:endParaRPr lang="en-US"/>
        </a:p>
      </dgm:t>
    </dgm:pt>
    <dgm:pt modelId="{4B9F8490-FEC3-4736-91E4-80D77ABD29BC}" type="sibTrans" cxnId="{2F7D8A32-33F7-49B8-82D5-C47BC3038AEF}">
      <dgm:prSet/>
      <dgm:spPr/>
      <dgm:t>
        <a:bodyPr/>
        <a:lstStyle/>
        <a:p>
          <a:endParaRPr lang="en-US"/>
        </a:p>
      </dgm:t>
    </dgm:pt>
    <dgm:pt modelId="{2CB2F6F9-384A-4B53-B08E-C21CF5734979}" type="asst">
      <dgm:prSet phldrT="[Text]" custT="1"/>
      <dgm:spPr/>
      <dgm:t>
        <a:bodyPr/>
        <a:lstStyle/>
        <a:p>
          <a:pPr algn="l"/>
          <a:r>
            <a:rPr lang="cs-CZ" sz="1300" dirty="0"/>
            <a:t>Central Composite Design</a:t>
          </a:r>
          <a:endParaRPr lang="en-US" sz="1300" dirty="0"/>
        </a:p>
      </dgm:t>
    </dgm:pt>
    <dgm:pt modelId="{294379F8-8AE8-4EE5-9B78-77C5FDF98F81}" type="parTrans" cxnId="{1C87E08D-4357-404D-A91F-F8C7FB5E80AF}">
      <dgm:prSet/>
      <dgm:spPr/>
      <dgm:t>
        <a:bodyPr/>
        <a:lstStyle/>
        <a:p>
          <a:endParaRPr lang="en-US"/>
        </a:p>
      </dgm:t>
    </dgm:pt>
    <dgm:pt modelId="{3BAF8412-6D59-4BD8-BD53-0393F960EB9F}" type="sibTrans" cxnId="{1C87E08D-4357-404D-A91F-F8C7FB5E80AF}">
      <dgm:prSet/>
      <dgm:spPr/>
      <dgm:t>
        <a:bodyPr/>
        <a:lstStyle/>
        <a:p>
          <a:endParaRPr lang="en-US"/>
        </a:p>
      </dgm:t>
    </dgm:pt>
    <dgm:pt modelId="{AA1112C6-5824-437E-9B98-153E4871774F}" type="asst">
      <dgm:prSet phldrT="[Text]" custT="1"/>
      <dgm:spPr/>
      <dgm:t>
        <a:bodyPr/>
        <a:lstStyle/>
        <a:p>
          <a:pPr algn="l"/>
          <a:r>
            <a:rPr lang="cs-CZ" sz="1300" dirty="0"/>
            <a:t>Box Behnken Design</a:t>
          </a:r>
          <a:endParaRPr lang="en-US" sz="1300" dirty="0"/>
        </a:p>
      </dgm:t>
    </dgm:pt>
    <dgm:pt modelId="{E54CC9BF-0771-498D-BCB5-2DF81C12F113}" type="parTrans" cxnId="{09FC4CB6-3C66-4184-BAD7-911AD886A718}">
      <dgm:prSet/>
      <dgm:spPr/>
      <dgm:t>
        <a:bodyPr/>
        <a:lstStyle/>
        <a:p>
          <a:endParaRPr lang="en-US"/>
        </a:p>
      </dgm:t>
    </dgm:pt>
    <dgm:pt modelId="{FA873113-185B-4129-959B-E56BAC881A98}" type="sibTrans" cxnId="{09FC4CB6-3C66-4184-BAD7-911AD886A718}">
      <dgm:prSet/>
      <dgm:spPr/>
      <dgm:t>
        <a:bodyPr/>
        <a:lstStyle/>
        <a:p>
          <a:endParaRPr lang="en-US"/>
        </a:p>
      </dgm:t>
    </dgm:pt>
    <dgm:pt modelId="{D5C7FA76-98C6-4465-8EF2-F1B6CFC6B4DA}" type="pres">
      <dgm:prSet presAssocID="{BB9C38FD-4270-43EC-A226-7A0A2B0833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586969-B918-4943-BA2A-A0BEB520E33C}" type="pres">
      <dgm:prSet presAssocID="{A786152F-9D5B-409B-AC83-BF10FDBB3413}" presName="root" presStyleCnt="0"/>
      <dgm:spPr/>
    </dgm:pt>
    <dgm:pt modelId="{4FA37AFF-6FA1-4804-9A16-4B96D0E67B98}" type="pres">
      <dgm:prSet presAssocID="{A786152F-9D5B-409B-AC83-BF10FDBB3413}" presName="rootComposite" presStyleCnt="0"/>
      <dgm:spPr/>
    </dgm:pt>
    <dgm:pt modelId="{9316A995-D6DF-4634-9E73-832A2B3FF9A1}" type="pres">
      <dgm:prSet presAssocID="{A786152F-9D5B-409B-AC83-BF10FDBB3413}" presName="rootText" presStyleLbl="node1" presStyleIdx="0" presStyleCnt="1" custScaleX="213125" custLinFactNeighborX="-104" custLinFactNeighborY="-14738"/>
      <dgm:spPr/>
    </dgm:pt>
    <dgm:pt modelId="{651EA0F7-361B-4F51-B26B-97EEF08AFF81}" type="pres">
      <dgm:prSet presAssocID="{A786152F-9D5B-409B-AC83-BF10FDBB3413}" presName="rootConnector" presStyleLbl="asst0" presStyleIdx="0" presStyleCnt="0"/>
      <dgm:spPr/>
    </dgm:pt>
    <dgm:pt modelId="{69F74D19-1236-461E-BFB9-5E49945992BB}" type="pres">
      <dgm:prSet presAssocID="{A786152F-9D5B-409B-AC83-BF10FDBB3413}" presName="childShape" presStyleCnt="0"/>
      <dgm:spPr/>
    </dgm:pt>
    <dgm:pt modelId="{EFEEF832-D471-4746-81FB-5DCAB1208374}" type="pres">
      <dgm:prSet presAssocID="{71D9803A-C152-4260-AEA9-9CEE9F70C9C4}" presName="Name13" presStyleLbl="parChTrans1D2" presStyleIdx="0" presStyleCnt="3"/>
      <dgm:spPr/>
    </dgm:pt>
    <dgm:pt modelId="{F90C02F8-69AD-4A18-8182-4FDE54AC3DF1}" type="pres">
      <dgm:prSet presAssocID="{EF8B951E-AF74-4B93-BD17-75EF04CE7178}" presName="childText" presStyleLbl="bgAcc1" presStyleIdx="0" presStyleCnt="3" custScaleX="194826" custScaleY="220003" custLinFactNeighborX="13065" custLinFactNeighborY="-3795">
        <dgm:presLayoutVars>
          <dgm:bulletEnabled val="1"/>
        </dgm:presLayoutVars>
      </dgm:prSet>
      <dgm:spPr/>
    </dgm:pt>
    <dgm:pt modelId="{8F99CF78-E831-48DB-865E-3F6A9ED94E15}" type="pres">
      <dgm:prSet presAssocID="{F90A06AF-3309-443F-BD62-9A1F2837BAB0}" presName="Name13" presStyleLbl="parChTrans1D2" presStyleIdx="1" presStyleCnt="3"/>
      <dgm:spPr/>
    </dgm:pt>
    <dgm:pt modelId="{F3D3A8F7-E435-4C35-A685-C3761BAC73C7}" type="pres">
      <dgm:prSet presAssocID="{6ADC5DC9-DF71-4C77-930B-CD456A13897B}" presName="childText" presStyleLbl="bgAcc1" presStyleIdx="1" presStyleCnt="3" custScaleX="194826" custLinFactNeighborX="16409" custLinFactNeighborY="9001">
        <dgm:presLayoutVars>
          <dgm:bulletEnabled val="1"/>
        </dgm:presLayoutVars>
      </dgm:prSet>
      <dgm:spPr/>
    </dgm:pt>
    <dgm:pt modelId="{6019B6BA-DE62-4AF9-8814-57940530D25B}" type="pres">
      <dgm:prSet presAssocID="{C67F57B9-F9B4-4267-9EDB-C8465A488784}" presName="Name13" presStyleLbl="parChTrans1D2" presStyleIdx="2" presStyleCnt="3"/>
      <dgm:spPr/>
    </dgm:pt>
    <dgm:pt modelId="{A9ADB5FF-8237-425E-84A9-59C1E31AFDB0}" type="pres">
      <dgm:prSet presAssocID="{C04C2C64-81ED-4922-87D0-EE7090983763}" presName="childText" presStyleLbl="bgAcc1" presStyleIdx="2" presStyleCnt="3" custScaleX="194826" custLinFactNeighborX="16156" custLinFactNeighborY="14724">
        <dgm:presLayoutVars>
          <dgm:bulletEnabled val="1"/>
        </dgm:presLayoutVars>
      </dgm:prSet>
      <dgm:spPr/>
    </dgm:pt>
  </dgm:ptLst>
  <dgm:cxnLst>
    <dgm:cxn modelId="{95889115-A570-4E5D-BC14-974290E3ECC6}" srcId="{EF8B951E-AF74-4B93-BD17-75EF04CE7178}" destId="{E4E65536-2F20-431D-AC36-B1824B87D169}" srcOrd="1" destOrd="0" parTransId="{8C2850B9-5E72-493E-821D-9A75BED3A233}" sibTransId="{6110CF45-B0FE-4D76-B8DD-7936F139BE10}"/>
    <dgm:cxn modelId="{6F9C411C-3607-424C-9497-C219226A99D8}" type="presOf" srcId="{BB9C38FD-4270-43EC-A226-7A0A2B08334E}" destId="{D5C7FA76-98C6-4465-8EF2-F1B6CFC6B4DA}" srcOrd="0" destOrd="0" presId="urn:microsoft.com/office/officeart/2005/8/layout/hierarchy3"/>
    <dgm:cxn modelId="{32FCDB1D-8132-42FD-8A78-AB74458924D4}" srcId="{EF8B951E-AF74-4B93-BD17-75EF04CE7178}" destId="{7034D907-CE3C-4EFC-973D-C78E769DF98E}" srcOrd="2" destOrd="0" parTransId="{95F359A2-4B12-4A23-9712-EC79F2F60843}" sibTransId="{F1E3CF2D-0C43-41EC-9878-0EEA7422A0BC}"/>
    <dgm:cxn modelId="{7C55E925-158B-4599-B33C-9F2D0334F840}" type="presOf" srcId="{2CB2F6F9-384A-4B53-B08E-C21CF5734979}" destId="{F90C02F8-69AD-4A18-8182-4FDE54AC3DF1}" srcOrd="0" destOrd="5" presId="urn:microsoft.com/office/officeart/2005/8/layout/hierarchy3"/>
    <dgm:cxn modelId="{C72A2431-97AF-4F49-AE80-3C28F9E97426}" type="presOf" srcId="{C67F57B9-F9B4-4267-9EDB-C8465A488784}" destId="{6019B6BA-DE62-4AF9-8814-57940530D25B}" srcOrd="0" destOrd="0" presId="urn:microsoft.com/office/officeart/2005/8/layout/hierarchy3"/>
    <dgm:cxn modelId="{2F7D8A32-33F7-49B8-82D5-C47BC3038AEF}" srcId="{E4E65536-2F20-431D-AC36-B1824B87D169}" destId="{0BEC7140-48D2-4946-83F8-032FFE8BA4AF}" srcOrd="0" destOrd="0" parTransId="{03F911A5-2D9B-4FD5-8B3E-04BA100426E5}" sibTransId="{4B9F8490-FEC3-4736-91E4-80D77ABD29BC}"/>
    <dgm:cxn modelId="{1D28E25C-A262-4EBA-8D2D-247F5E73DDD8}" type="presOf" srcId="{E4E65536-2F20-431D-AC36-B1824B87D169}" destId="{F90C02F8-69AD-4A18-8182-4FDE54AC3DF1}" srcOrd="0" destOrd="2" presId="urn:microsoft.com/office/officeart/2005/8/layout/hierarchy3"/>
    <dgm:cxn modelId="{F0C15563-FB7E-4B9D-ACF8-9D49C9195E4D}" srcId="{EF8B951E-AF74-4B93-BD17-75EF04CE7178}" destId="{0BEECB76-93CE-4F66-B7C3-91489EE23F31}" srcOrd="0" destOrd="0" parTransId="{F3532090-980B-475C-9BA5-416415D4D2B6}" sibTransId="{1C43FA0F-5F63-4EDC-8484-F99AE5191C31}"/>
    <dgm:cxn modelId="{9BC7D66C-AD34-4C39-A061-5FCD1703B27B}" type="presOf" srcId="{EF8B951E-AF74-4B93-BD17-75EF04CE7178}" destId="{F90C02F8-69AD-4A18-8182-4FDE54AC3DF1}" srcOrd="0" destOrd="0" presId="urn:microsoft.com/office/officeart/2005/8/layout/hierarchy3"/>
    <dgm:cxn modelId="{647A3053-6C76-445A-85F8-CD2E7085064E}" srcId="{A786152F-9D5B-409B-AC83-BF10FDBB3413}" destId="{C04C2C64-81ED-4922-87D0-EE7090983763}" srcOrd="2" destOrd="0" parTransId="{C67F57B9-F9B4-4267-9EDB-C8465A488784}" sibTransId="{5449E36A-CF2B-438E-B6C4-CA621D5EB714}"/>
    <dgm:cxn modelId="{A8194C53-A697-4AD1-981A-45FC73D6901D}" type="presOf" srcId="{0BEC7140-48D2-4946-83F8-032FFE8BA4AF}" destId="{F90C02F8-69AD-4A18-8182-4FDE54AC3DF1}" srcOrd="0" destOrd="3" presId="urn:microsoft.com/office/officeart/2005/8/layout/hierarchy3"/>
    <dgm:cxn modelId="{D492D878-7F24-4E3A-A3BA-A86B23189497}" type="presOf" srcId="{C04C2C64-81ED-4922-87D0-EE7090983763}" destId="{A9ADB5FF-8237-425E-84A9-59C1E31AFDB0}" srcOrd="0" destOrd="0" presId="urn:microsoft.com/office/officeart/2005/8/layout/hierarchy3"/>
    <dgm:cxn modelId="{E6E9D479-3574-489F-884F-28453E5E334F}" type="presOf" srcId="{A786152F-9D5B-409B-AC83-BF10FDBB3413}" destId="{651EA0F7-361B-4F51-B26B-97EEF08AFF81}" srcOrd="1" destOrd="0" presId="urn:microsoft.com/office/officeart/2005/8/layout/hierarchy3"/>
    <dgm:cxn modelId="{8DA2E781-9716-49D7-B790-E5C2A510B036}" type="presOf" srcId="{0BEECB76-93CE-4F66-B7C3-91489EE23F31}" destId="{F90C02F8-69AD-4A18-8182-4FDE54AC3DF1}" srcOrd="0" destOrd="1" presId="urn:microsoft.com/office/officeart/2005/8/layout/hierarchy3"/>
    <dgm:cxn modelId="{39A3F184-95BD-4A98-9CEE-CD34B63CCBCF}" srcId="{BB9C38FD-4270-43EC-A226-7A0A2B08334E}" destId="{A786152F-9D5B-409B-AC83-BF10FDBB3413}" srcOrd="0" destOrd="0" parTransId="{AE89F4C0-D669-41C5-B13C-B08CDAEF4AFA}" sibTransId="{1998D5DF-0133-40EB-A5EE-77FA0BE1E07F}"/>
    <dgm:cxn modelId="{1C87E08D-4357-404D-A91F-F8C7FB5E80AF}" srcId="{7034D907-CE3C-4EFC-973D-C78E769DF98E}" destId="{2CB2F6F9-384A-4B53-B08E-C21CF5734979}" srcOrd="0" destOrd="0" parTransId="{294379F8-8AE8-4EE5-9B78-77C5FDF98F81}" sibTransId="{3BAF8412-6D59-4BD8-BD53-0393F960EB9F}"/>
    <dgm:cxn modelId="{1BDA3591-7FD1-472B-833F-4A54887BE2C5}" type="presOf" srcId="{AA1112C6-5824-437E-9B98-153E4871774F}" destId="{F90C02F8-69AD-4A18-8182-4FDE54AC3DF1}" srcOrd="0" destOrd="6" presId="urn:microsoft.com/office/officeart/2005/8/layout/hierarchy3"/>
    <dgm:cxn modelId="{F2927E99-2B42-482A-8559-ACDF229E1C53}" type="presOf" srcId="{F90A06AF-3309-443F-BD62-9A1F2837BAB0}" destId="{8F99CF78-E831-48DB-865E-3F6A9ED94E15}" srcOrd="0" destOrd="0" presId="urn:microsoft.com/office/officeart/2005/8/layout/hierarchy3"/>
    <dgm:cxn modelId="{09FC4CB6-3C66-4184-BAD7-911AD886A718}" srcId="{7034D907-CE3C-4EFC-973D-C78E769DF98E}" destId="{AA1112C6-5824-437E-9B98-153E4871774F}" srcOrd="1" destOrd="0" parTransId="{E54CC9BF-0771-498D-BCB5-2DF81C12F113}" sibTransId="{FA873113-185B-4129-959B-E56BAC881A98}"/>
    <dgm:cxn modelId="{E08F8BC0-D61C-4141-A7A6-3C0C5CFC398A}" type="presOf" srcId="{71D9803A-C152-4260-AEA9-9CEE9F70C9C4}" destId="{EFEEF832-D471-4746-81FB-5DCAB1208374}" srcOrd="0" destOrd="0" presId="urn:microsoft.com/office/officeart/2005/8/layout/hierarchy3"/>
    <dgm:cxn modelId="{8D67EFCC-D485-4B3C-84DB-3A7940CE002D}" srcId="{A786152F-9D5B-409B-AC83-BF10FDBB3413}" destId="{EF8B951E-AF74-4B93-BD17-75EF04CE7178}" srcOrd="0" destOrd="0" parTransId="{71D9803A-C152-4260-AEA9-9CEE9F70C9C4}" sibTransId="{D336F98A-B6D4-4A52-BE6A-C1D825D9CDF5}"/>
    <dgm:cxn modelId="{831D29D4-0AC1-465C-A451-A61E4A777059}" type="presOf" srcId="{A786152F-9D5B-409B-AC83-BF10FDBB3413}" destId="{9316A995-D6DF-4634-9E73-832A2B3FF9A1}" srcOrd="0" destOrd="0" presId="urn:microsoft.com/office/officeart/2005/8/layout/hierarchy3"/>
    <dgm:cxn modelId="{C1A924E7-702A-4BF7-A4E0-41A8D3A5995B}" type="presOf" srcId="{7034D907-CE3C-4EFC-973D-C78E769DF98E}" destId="{F90C02F8-69AD-4A18-8182-4FDE54AC3DF1}" srcOrd="0" destOrd="4" presId="urn:microsoft.com/office/officeart/2005/8/layout/hierarchy3"/>
    <dgm:cxn modelId="{13FC7AF9-5E79-41BB-B302-8829E0FAD80C}" type="presOf" srcId="{6ADC5DC9-DF71-4C77-930B-CD456A13897B}" destId="{F3D3A8F7-E435-4C35-A685-C3761BAC73C7}" srcOrd="0" destOrd="0" presId="urn:microsoft.com/office/officeart/2005/8/layout/hierarchy3"/>
    <dgm:cxn modelId="{E7BBF2FE-59BF-4AC6-8E49-A33C4F8AC334}" srcId="{A786152F-9D5B-409B-AC83-BF10FDBB3413}" destId="{6ADC5DC9-DF71-4C77-930B-CD456A13897B}" srcOrd="1" destOrd="0" parTransId="{F90A06AF-3309-443F-BD62-9A1F2837BAB0}" sibTransId="{8436094C-6AD7-4797-9F1A-142BA7680C42}"/>
    <dgm:cxn modelId="{25F82485-672C-46DE-B624-DF19D62879F1}" type="presParOf" srcId="{D5C7FA76-98C6-4465-8EF2-F1B6CFC6B4DA}" destId="{30586969-B918-4943-BA2A-A0BEB520E33C}" srcOrd="0" destOrd="0" presId="urn:microsoft.com/office/officeart/2005/8/layout/hierarchy3"/>
    <dgm:cxn modelId="{EF86C0E6-D3E6-48B2-91F6-A06491048473}" type="presParOf" srcId="{30586969-B918-4943-BA2A-A0BEB520E33C}" destId="{4FA37AFF-6FA1-4804-9A16-4B96D0E67B98}" srcOrd="0" destOrd="0" presId="urn:microsoft.com/office/officeart/2005/8/layout/hierarchy3"/>
    <dgm:cxn modelId="{977C8397-C998-4639-AE20-1C61E4C35B81}" type="presParOf" srcId="{4FA37AFF-6FA1-4804-9A16-4B96D0E67B98}" destId="{9316A995-D6DF-4634-9E73-832A2B3FF9A1}" srcOrd="0" destOrd="0" presId="urn:microsoft.com/office/officeart/2005/8/layout/hierarchy3"/>
    <dgm:cxn modelId="{6488B661-F251-4EA0-8BEB-E23E48544FBB}" type="presParOf" srcId="{4FA37AFF-6FA1-4804-9A16-4B96D0E67B98}" destId="{651EA0F7-361B-4F51-B26B-97EEF08AFF81}" srcOrd="1" destOrd="0" presId="urn:microsoft.com/office/officeart/2005/8/layout/hierarchy3"/>
    <dgm:cxn modelId="{34BCF13B-461A-456F-847C-D167BBFB0E09}" type="presParOf" srcId="{30586969-B918-4943-BA2A-A0BEB520E33C}" destId="{69F74D19-1236-461E-BFB9-5E49945992BB}" srcOrd="1" destOrd="0" presId="urn:microsoft.com/office/officeart/2005/8/layout/hierarchy3"/>
    <dgm:cxn modelId="{4D85DCF9-C4C5-489D-A393-6D7633AC7028}" type="presParOf" srcId="{69F74D19-1236-461E-BFB9-5E49945992BB}" destId="{EFEEF832-D471-4746-81FB-5DCAB1208374}" srcOrd="0" destOrd="0" presId="urn:microsoft.com/office/officeart/2005/8/layout/hierarchy3"/>
    <dgm:cxn modelId="{4E53CEBD-F317-4B10-9A11-7D78A8858A58}" type="presParOf" srcId="{69F74D19-1236-461E-BFB9-5E49945992BB}" destId="{F90C02F8-69AD-4A18-8182-4FDE54AC3DF1}" srcOrd="1" destOrd="0" presId="urn:microsoft.com/office/officeart/2005/8/layout/hierarchy3"/>
    <dgm:cxn modelId="{0606427D-FE60-4124-8326-6B6CD36D5931}" type="presParOf" srcId="{69F74D19-1236-461E-BFB9-5E49945992BB}" destId="{8F99CF78-E831-48DB-865E-3F6A9ED94E15}" srcOrd="2" destOrd="0" presId="urn:microsoft.com/office/officeart/2005/8/layout/hierarchy3"/>
    <dgm:cxn modelId="{ADD5DF7A-B5C1-4D4F-965B-7980EEFB6DC7}" type="presParOf" srcId="{69F74D19-1236-461E-BFB9-5E49945992BB}" destId="{F3D3A8F7-E435-4C35-A685-C3761BAC73C7}" srcOrd="3" destOrd="0" presId="urn:microsoft.com/office/officeart/2005/8/layout/hierarchy3"/>
    <dgm:cxn modelId="{AA9F7ED6-29EC-41CC-9C9D-2EB0132BCACA}" type="presParOf" srcId="{69F74D19-1236-461E-BFB9-5E49945992BB}" destId="{6019B6BA-DE62-4AF9-8814-57940530D25B}" srcOrd="4" destOrd="0" presId="urn:microsoft.com/office/officeart/2005/8/layout/hierarchy3"/>
    <dgm:cxn modelId="{18C82B96-81AE-4221-87D3-399392DB46B0}" type="presParOf" srcId="{69F74D19-1236-461E-BFB9-5E49945992BB}" destId="{A9ADB5FF-8237-425E-84A9-59C1E31AFD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C38FD-4270-43EC-A226-7A0A2B08334E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22D58-A861-4E65-A6B5-C2B9B02B6158}">
      <dgm:prSet phldrT="[Text]" custT="1"/>
      <dgm:spPr/>
      <dgm:t>
        <a:bodyPr/>
        <a:lstStyle/>
        <a:p>
          <a:r>
            <a:rPr lang="cs-CZ" sz="1800" dirty="0"/>
            <a:t>Softwarové a </a:t>
          </a:r>
          <a:br>
            <a:rPr lang="cs-CZ" sz="1800" dirty="0"/>
          </a:br>
          <a:r>
            <a:rPr lang="cs-CZ" sz="1800" dirty="0"/>
            <a:t>AI přístupy</a:t>
          </a:r>
          <a:endParaRPr lang="en-US" sz="1800" dirty="0"/>
        </a:p>
      </dgm:t>
    </dgm:pt>
    <dgm:pt modelId="{387248C8-A704-4FA5-9C35-2DB172F348FF}" type="parTrans" cxnId="{C1A6E704-19A3-45C9-86DD-BDE61B412551}">
      <dgm:prSet/>
      <dgm:spPr/>
      <dgm:t>
        <a:bodyPr/>
        <a:lstStyle/>
        <a:p>
          <a:endParaRPr lang="en-US"/>
        </a:p>
      </dgm:t>
    </dgm:pt>
    <dgm:pt modelId="{2E0F51C5-C4FF-40FD-AD00-8D7289C99600}" type="sibTrans" cxnId="{C1A6E704-19A3-45C9-86DD-BDE61B412551}">
      <dgm:prSet/>
      <dgm:spPr/>
      <dgm:t>
        <a:bodyPr/>
        <a:lstStyle/>
        <a:p>
          <a:endParaRPr lang="en-US"/>
        </a:p>
      </dgm:t>
    </dgm:pt>
    <dgm:pt modelId="{D6F102AC-13C0-4C4C-9336-CA918EC63CCC}">
      <dgm:prSet phldrT="[Text]" custT="1"/>
      <dgm:spPr/>
      <dgm:t>
        <a:bodyPr/>
        <a:lstStyle/>
        <a:p>
          <a:r>
            <a:rPr lang="cs-CZ" sz="1500" dirty="0"/>
            <a:t>Strojové učení a neuronové sítě</a:t>
          </a:r>
          <a:endParaRPr lang="en-US" sz="1500" dirty="0"/>
        </a:p>
      </dgm:t>
    </dgm:pt>
    <dgm:pt modelId="{57B1D0E8-B65B-4F9B-A723-4AF429D095AE}" type="parTrans" cxnId="{10CE0EBE-CC0C-468A-9757-F0E10C1AF4B2}">
      <dgm:prSet/>
      <dgm:spPr/>
      <dgm:t>
        <a:bodyPr/>
        <a:lstStyle/>
        <a:p>
          <a:endParaRPr lang="en-US"/>
        </a:p>
      </dgm:t>
    </dgm:pt>
    <dgm:pt modelId="{8B25AEEB-0861-4A6E-B84C-25CB60847A79}" type="sibTrans" cxnId="{10CE0EBE-CC0C-468A-9757-F0E10C1AF4B2}">
      <dgm:prSet/>
      <dgm:spPr/>
      <dgm:t>
        <a:bodyPr/>
        <a:lstStyle/>
        <a:p>
          <a:endParaRPr lang="en-US"/>
        </a:p>
      </dgm:t>
    </dgm:pt>
    <dgm:pt modelId="{881CA0B9-3D7C-4184-B942-ED3386C68757}">
      <dgm:prSet phldrT="[Text]" custT="1"/>
      <dgm:spPr/>
      <dgm:t>
        <a:bodyPr/>
        <a:lstStyle/>
        <a:p>
          <a:r>
            <a:rPr lang="cs-CZ" sz="1500" dirty="0"/>
            <a:t>Multi-criteria decision making</a:t>
          </a:r>
          <a:endParaRPr lang="en-US" sz="1500" dirty="0"/>
        </a:p>
      </dgm:t>
    </dgm:pt>
    <dgm:pt modelId="{C200852B-AE32-4CD0-A121-8BDA69438C35}" type="parTrans" cxnId="{E5AE18C1-1160-4DF8-AF3E-2B588E4380D6}">
      <dgm:prSet/>
      <dgm:spPr/>
      <dgm:t>
        <a:bodyPr/>
        <a:lstStyle/>
        <a:p>
          <a:endParaRPr lang="en-US"/>
        </a:p>
      </dgm:t>
    </dgm:pt>
    <dgm:pt modelId="{9151067F-78A6-4B52-8EBB-A03DD60653D6}" type="sibTrans" cxnId="{E5AE18C1-1160-4DF8-AF3E-2B588E4380D6}">
      <dgm:prSet/>
      <dgm:spPr/>
      <dgm:t>
        <a:bodyPr/>
        <a:lstStyle/>
        <a:p>
          <a:endParaRPr lang="en-US"/>
        </a:p>
      </dgm:t>
    </dgm:pt>
    <dgm:pt modelId="{67D21D57-7D0B-48C8-ACD7-A5C9CC0380E1}">
      <dgm:prSet phldrT="[Text]" custT="1"/>
      <dgm:spPr/>
      <dgm:t>
        <a:bodyPr/>
        <a:lstStyle/>
        <a:p>
          <a:r>
            <a:rPr lang="cs-CZ" sz="1500" dirty="0"/>
            <a:t>Bayesovská optimalizace</a:t>
          </a:r>
          <a:endParaRPr lang="en-US" sz="1500" dirty="0"/>
        </a:p>
      </dgm:t>
    </dgm:pt>
    <dgm:pt modelId="{99B14504-E80B-4046-BE88-AA598107B22E}" type="parTrans" cxnId="{2400B9BB-3FE7-4DAC-86CD-C4B2EAE60B2E}">
      <dgm:prSet/>
      <dgm:spPr/>
      <dgm:t>
        <a:bodyPr/>
        <a:lstStyle/>
        <a:p>
          <a:endParaRPr lang="en-US"/>
        </a:p>
      </dgm:t>
    </dgm:pt>
    <dgm:pt modelId="{FB8BE89E-414A-4F89-8E3F-E7C17CB9A695}" type="sibTrans" cxnId="{2400B9BB-3FE7-4DAC-86CD-C4B2EAE60B2E}">
      <dgm:prSet/>
      <dgm:spPr/>
      <dgm:t>
        <a:bodyPr/>
        <a:lstStyle/>
        <a:p>
          <a:endParaRPr lang="en-US"/>
        </a:p>
      </dgm:t>
    </dgm:pt>
    <dgm:pt modelId="{D5C7FA76-98C6-4465-8EF2-F1B6CFC6B4DA}" type="pres">
      <dgm:prSet presAssocID="{BB9C38FD-4270-43EC-A226-7A0A2B0833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17C816-9B58-4DC8-8BD4-F95EC7F10A78}" type="pres">
      <dgm:prSet presAssocID="{34122D58-A861-4E65-A6B5-C2B9B02B6158}" presName="root" presStyleCnt="0"/>
      <dgm:spPr/>
    </dgm:pt>
    <dgm:pt modelId="{68FEB606-5EC7-4577-8B92-09B104E5BF62}" type="pres">
      <dgm:prSet presAssocID="{34122D58-A861-4E65-A6B5-C2B9B02B6158}" presName="rootComposite" presStyleCnt="0"/>
      <dgm:spPr/>
    </dgm:pt>
    <dgm:pt modelId="{B0077F2A-48FC-4DEE-8F08-6270B6FDFF3C}" type="pres">
      <dgm:prSet presAssocID="{34122D58-A861-4E65-A6B5-C2B9B02B6158}" presName="rootText" presStyleLbl="node1" presStyleIdx="0" presStyleCnt="1" custScaleX="121817" custScaleY="66789" custLinFactNeighborX="-44" custLinFactNeighborY="-45168"/>
      <dgm:spPr/>
    </dgm:pt>
    <dgm:pt modelId="{B81FF0AE-A657-426E-8DD6-8EB3C17BB850}" type="pres">
      <dgm:prSet presAssocID="{34122D58-A861-4E65-A6B5-C2B9B02B6158}" presName="rootConnector" presStyleLbl="node1" presStyleIdx="0" presStyleCnt="1"/>
      <dgm:spPr/>
    </dgm:pt>
    <dgm:pt modelId="{B739BEDC-C64A-4544-AB68-B48A966B3531}" type="pres">
      <dgm:prSet presAssocID="{34122D58-A861-4E65-A6B5-C2B9B02B6158}" presName="childShape" presStyleCnt="0"/>
      <dgm:spPr/>
    </dgm:pt>
    <dgm:pt modelId="{4B714E24-E5B9-4C0A-8321-FF8C07B290BF}" type="pres">
      <dgm:prSet presAssocID="{57B1D0E8-B65B-4F9B-A723-4AF429D095AE}" presName="Name13" presStyleLbl="parChTrans1D2" presStyleIdx="0" presStyleCnt="3"/>
      <dgm:spPr/>
    </dgm:pt>
    <dgm:pt modelId="{FCE9612F-5AE0-462C-802C-C6B31C901499}" type="pres">
      <dgm:prSet presAssocID="{D6F102AC-13C0-4C4C-9336-CA918EC63CCC}" presName="childText" presStyleLbl="bgAcc1" presStyleIdx="0" presStyleCnt="3">
        <dgm:presLayoutVars>
          <dgm:bulletEnabled val="1"/>
        </dgm:presLayoutVars>
      </dgm:prSet>
      <dgm:spPr/>
    </dgm:pt>
    <dgm:pt modelId="{CF802553-495E-48E1-8F61-24578E2F4838}" type="pres">
      <dgm:prSet presAssocID="{C200852B-AE32-4CD0-A121-8BDA69438C35}" presName="Name13" presStyleLbl="parChTrans1D2" presStyleIdx="1" presStyleCnt="3"/>
      <dgm:spPr/>
    </dgm:pt>
    <dgm:pt modelId="{54D71569-D229-4B88-98C1-561EDBFE9591}" type="pres">
      <dgm:prSet presAssocID="{881CA0B9-3D7C-4184-B942-ED3386C68757}" presName="childText" presStyleLbl="bgAcc1" presStyleIdx="1" presStyleCnt="3">
        <dgm:presLayoutVars>
          <dgm:bulletEnabled val="1"/>
        </dgm:presLayoutVars>
      </dgm:prSet>
      <dgm:spPr/>
    </dgm:pt>
    <dgm:pt modelId="{92FF3361-6AD9-4F42-89A5-D975D4722A4E}" type="pres">
      <dgm:prSet presAssocID="{99B14504-E80B-4046-BE88-AA598107B22E}" presName="Name13" presStyleLbl="parChTrans1D2" presStyleIdx="2" presStyleCnt="3"/>
      <dgm:spPr/>
    </dgm:pt>
    <dgm:pt modelId="{613DF932-C7E6-4017-BD36-B25EEF846B9D}" type="pres">
      <dgm:prSet presAssocID="{67D21D57-7D0B-48C8-ACD7-A5C9CC0380E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C1A6E704-19A3-45C9-86DD-BDE61B412551}" srcId="{BB9C38FD-4270-43EC-A226-7A0A2B08334E}" destId="{34122D58-A861-4E65-A6B5-C2B9B02B6158}" srcOrd="0" destOrd="0" parTransId="{387248C8-A704-4FA5-9C35-2DB172F348FF}" sibTransId="{2E0F51C5-C4FF-40FD-AD00-8D7289C99600}"/>
    <dgm:cxn modelId="{6F9C411C-3607-424C-9497-C219226A99D8}" type="presOf" srcId="{BB9C38FD-4270-43EC-A226-7A0A2B08334E}" destId="{D5C7FA76-98C6-4465-8EF2-F1B6CFC6B4DA}" srcOrd="0" destOrd="0" presId="urn:microsoft.com/office/officeart/2005/8/layout/hierarchy3"/>
    <dgm:cxn modelId="{79FFDB6D-361D-45A5-96B2-4917CBDB1782}" type="presOf" srcId="{34122D58-A861-4E65-A6B5-C2B9B02B6158}" destId="{B81FF0AE-A657-426E-8DD6-8EB3C17BB850}" srcOrd="1" destOrd="0" presId="urn:microsoft.com/office/officeart/2005/8/layout/hierarchy3"/>
    <dgm:cxn modelId="{3D59F975-F604-4411-B76E-D4325374859A}" type="presOf" srcId="{D6F102AC-13C0-4C4C-9336-CA918EC63CCC}" destId="{FCE9612F-5AE0-462C-802C-C6B31C901499}" srcOrd="0" destOrd="0" presId="urn:microsoft.com/office/officeart/2005/8/layout/hierarchy3"/>
    <dgm:cxn modelId="{EA8C9A84-513E-423A-80BE-B52BBE10244A}" type="presOf" srcId="{57B1D0E8-B65B-4F9B-A723-4AF429D095AE}" destId="{4B714E24-E5B9-4C0A-8321-FF8C07B290BF}" srcOrd="0" destOrd="0" presId="urn:microsoft.com/office/officeart/2005/8/layout/hierarchy3"/>
    <dgm:cxn modelId="{13EC909C-D0C1-47DF-A57A-B5D1A9A3F5E4}" type="presOf" srcId="{881CA0B9-3D7C-4184-B942-ED3386C68757}" destId="{54D71569-D229-4B88-98C1-561EDBFE9591}" srcOrd="0" destOrd="0" presId="urn:microsoft.com/office/officeart/2005/8/layout/hierarchy3"/>
    <dgm:cxn modelId="{F431ABA9-CDC3-4AF5-B495-22C6B367A422}" type="presOf" srcId="{C200852B-AE32-4CD0-A121-8BDA69438C35}" destId="{CF802553-495E-48E1-8F61-24578E2F4838}" srcOrd="0" destOrd="0" presId="urn:microsoft.com/office/officeart/2005/8/layout/hierarchy3"/>
    <dgm:cxn modelId="{76C050B5-059C-4517-83DA-157FB1E5193B}" type="presOf" srcId="{67D21D57-7D0B-48C8-ACD7-A5C9CC0380E1}" destId="{613DF932-C7E6-4017-BD36-B25EEF846B9D}" srcOrd="0" destOrd="0" presId="urn:microsoft.com/office/officeart/2005/8/layout/hierarchy3"/>
    <dgm:cxn modelId="{2400B9BB-3FE7-4DAC-86CD-C4B2EAE60B2E}" srcId="{34122D58-A861-4E65-A6B5-C2B9B02B6158}" destId="{67D21D57-7D0B-48C8-ACD7-A5C9CC0380E1}" srcOrd="2" destOrd="0" parTransId="{99B14504-E80B-4046-BE88-AA598107B22E}" sibTransId="{FB8BE89E-414A-4F89-8E3F-E7C17CB9A695}"/>
    <dgm:cxn modelId="{10CE0EBE-CC0C-468A-9757-F0E10C1AF4B2}" srcId="{34122D58-A861-4E65-A6B5-C2B9B02B6158}" destId="{D6F102AC-13C0-4C4C-9336-CA918EC63CCC}" srcOrd="0" destOrd="0" parTransId="{57B1D0E8-B65B-4F9B-A723-4AF429D095AE}" sibTransId="{8B25AEEB-0861-4A6E-B84C-25CB60847A79}"/>
    <dgm:cxn modelId="{E5AE18C1-1160-4DF8-AF3E-2B588E4380D6}" srcId="{34122D58-A861-4E65-A6B5-C2B9B02B6158}" destId="{881CA0B9-3D7C-4184-B942-ED3386C68757}" srcOrd="1" destOrd="0" parTransId="{C200852B-AE32-4CD0-A121-8BDA69438C35}" sibTransId="{9151067F-78A6-4B52-8EBB-A03DD60653D6}"/>
    <dgm:cxn modelId="{FBE584EC-CE13-4241-9738-223E475E517F}" type="presOf" srcId="{34122D58-A861-4E65-A6B5-C2B9B02B6158}" destId="{B0077F2A-48FC-4DEE-8F08-6270B6FDFF3C}" srcOrd="0" destOrd="0" presId="urn:microsoft.com/office/officeart/2005/8/layout/hierarchy3"/>
    <dgm:cxn modelId="{209878F7-1790-4863-B5B1-647A43CF1114}" type="presOf" srcId="{99B14504-E80B-4046-BE88-AA598107B22E}" destId="{92FF3361-6AD9-4F42-89A5-D975D4722A4E}" srcOrd="0" destOrd="0" presId="urn:microsoft.com/office/officeart/2005/8/layout/hierarchy3"/>
    <dgm:cxn modelId="{7C910399-6C42-4FD0-A4D5-63E0354129F9}" type="presParOf" srcId="{D5C7FA76-98C6-4465-8EF2-F1B6CFC6B4DA}" destId="{8F17C816-9B58-4DC8-8BD4-F95EC7F10A78}" srcOrd="0" destOrd="0" presId="urn:microsoft.com/office/officeart/2005/8/layout/hierarchy3"/>
    <dgm:cxn modelId="{91D79201-D4CA-455B-A073-665B8F341CC6}" type="presParOf" srcId="{8F17C816-9B58-4DC8-8BD4-F95EC7F10A78}" destId="{68FEB606-5EC7-4577-8B92-09B104E5BF62}" srcOrd="0" destOrd="0" presId="urn:microsoft.com/office/officeart/2005/8/layout/hierarchy3"/>
    <dgm:cxn modelId="{C95068B4-B0F2-47EB-83BF-18BC1BAA079A}" type="presParOf" srcId="{68FEB606-5EC7-4577-8B92-09B104E5BF62}" destId="{B0077F2A-48FC-4DEE-8F08-6270B6FDFF3C}" srcOrd="0" destOrd="0" presId="urn:microsoft.com/office/officeart/2005/8/layout/hierarchy3"/>
    <dgm:cxn modelId="{F5E52E49-72FC-4858-B0CF-7E2691AAE5AA}" type="presParOf" srcId="{68FEB606-5EC7-4577-8B92-09B104E5BF62}" destId="{B81FF0AE-A657-426E-8DD6-8EB3C17BB850}" srcOrd="1" destOrd="0" presId="urn:microsoft.com/office/officeart/2005/8/layout/hierarchy3"/>
    <dgm:cxn modelId="{F52968A3-0701-49A6-904B-219D680F9F5C}" type="presParOf" srcId="{8F17C816-9B58-4DC8-8BD4-F95EC7F10A78}" destId="{B739BEDC-C64A-4544-AB68-B48A966B3531}" srcOrd="1" destOrd="0" presId="urn:microsoft.com/office/officeart/2005/8/layout/hierarchy3"/>
    <dgm:cxn modelId="{78E4CA9B-497D-4E39-BE98-D678DF2B853B}" type="presParOf" srcId="{B739BEDC-C64A-4544-AB68-B48A966B3531}" destId="{4B714E24-E5B9-4C0A-8321-FF8C07B290BF}" srcOrd="0" destOrd="0" presId="urn:microsoft.com/office/officeart/2005/8/layout/hierarchy3"/>
    <dgm:cxn modelId="{F40BBE14-AB7C-4160-9122-592121FDC52E}" type="presParOf" srcId="{B739BEDC-C64A-4544-AB68-B48A966B3531}" destId="{FCE9612F-5AE0-462C-802C-C6B31C901499}" srcOrd="1" destOrd="0" presId="urn:microsoft.com/office/officeart/2005/8/layout/hierarchy3"/>
    <dgm:cxn modelId="{EFAFFB7D-F0A1-4CBB-8A9D-BFFA96C049F6}" type="presParOf" srcId="{B739BEDC-C64A-4544-AB68-B48A966B3531}" destId="{CF802553-495E-48E1-8F61-24578E2F4838}" srcOrd="2" destOrd="0" presId="urn:microsoft.com/office/officeart/2005/8/layout/hierarchy3"/>
    <dgm:cxn modelId="{0618EFD0-42F6-4CBD-BDDC-305802FBDFF9}" type="presParOf" srcId="{B739BEDC-C64A-4544-AB68-B48A966B3531}" destId="{54D71569-D229-4B88-98C1-561EDBFE9591}" srcOrd="3" destOrd="0" presId="urn:microsoft.com/office/officeart/2005/8/layout/hierarchy3"/>
    <dgm:cxn modelId="{3CC904F6-4106-4427-9EC4-9E5BAD6ECC52}" type="presParOf" srcId="{B739BEDC-C64A-4544-AB68-B48A966B3531}" destId="{92FF3361-6AD9-4F42-89A5-D975D4722A4E}" srcOrd="4" destOrd="0" presId="urn:microsoft.com/office/officeart/2005/8/layout/hierarchy3"/>
    <dgm:cxn modelId="{C6BEDD94-7C98-4996-9BC1-58C15806FCD1}" type="presParOf" srcId="{B739BEDC-C64A-4544-AB68-B48A966B3531}" destId="{613DF932-C7E6-4017-BD36-B25EEF846B9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93BB3-496B-4DCD-9604-A40EE74124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A1273-07A7-43D7-B2EF-4ED0A57DCBFB}">
      <dgm:prSet phldrT="[Text]" custT="1"/>
      <dgm:spPr/>
      <dgm:t>
        <a:bodyPr/>
        <a:lstStyle/>
        <a:p>
          <a:r>
            <a:rPr lang="cs-CZ" altLang="cs-CZ" sz="1800" dirty="0">
              <a:latin typeface="+mn-lt"/>
              <a:cs typeface="Arial"/>
            </a:rPr>
            <a:t>Vstupní proměnné</a:t>
          </a:r>
          <a:endParaRPr lang="en-US" sz="1800" dirty="0"/>
        </a:p>
      </dgm:t>
    </dgm:pt>
    <dgm:pt modelId="{8725A5DF-8529-41FA-AB84-1F49104A006B}" type="parTrans" cxnId="{F996599E-9731-44B6-8974-8B265583BABF}">
      <dgm:prSet/>
      <dgm:spPr/>
      <dgm:t>
        <a:bodyPr/>
        <a:lstStyle/>
        <a:p>
          <a:endParaRPr lang="en-US"/>
        </a:p>
      </dgm:t>
    </dgm:pt>
    <dgm:pt modelId="{5EF8D9D0-B074-4CFF-8978-794CD84DF6C2}" type="sibTrans" cxnId="{F996599E-9731-44B6-8974-8B265583BABF}">
      <dgm:prSet/>
      <dgm:spPr/>
      <dgm:t>
        <a:bodyPr/>
        <a:lstStyle/>
        <a:p>
          <a:endParaRPr lang="en-US"/>
        </a:p>
      </dgm:t>
    </dgm:pt>
    <dgm:pt modelId="{7429E09D-0857-4A8F-8701-37CE66BEB926}">
      <dgm:prSet custT="1"/>
      <dgm:spPr/>
      <dgm:t>
        <a:bodyPr/>
        <a:lstStyle/>
        <a:p>
          <a:r>
            <a:rPr lang="cs-CZ" altLang="cs-CZ" sz="1300" b="0" dirty="0">
              <a:latin typeface="+mn-lt"/>
              <a:cs typeface="Arial"/>
            </a:rPr>
            <a:t>kontrolovatelné (ingredience, vybavení, ...)</a:t>
          </a:r>
        </a:p>
      </dgm:t>
    </dgm:pt>
    <dgm:pt modelId="{452A596D-F605-4DB7-AAA6-42A5EA8B4DCF}" type="parTrans" cxnId="{85012289-97FD-4FE0-A03E-1663BC4EDD1E}">
      <dgm:prSet/>
      <dgm:spPr/>
      <dgm:t>
        <a:bodyPr/>
        <a:lstStyle/>
        <a:p>
          <a:endParaRPr lang="en-US"/>
        </a:p>
      </dgm:t>
    </dgm:pt>
    <dgm:pt modelId="{E5BCB5E8-C8B6-4A40-B4CE-FFE6445AF6C8}" type="sibTrans" cxnId="{85012289-97FD-4FE0-A03E-1663BC4EDD1E}">
      <dgm:prSet/>
      <dgm:spPr/>
      <dgm:t>
        <a:bodyPr/>
        <a:lstStyle/>
        <a:p>
          <a:endParaRPr lang="en-US"/>
        </a:p>
      </dgm:t>
    </dgm:pt>
    <dgm:pt modelId="{A0DFAB7A-1144-4B7C-A5BA-404FB9FD7019}">
      <dgm:prSet custT="1"/>
      <dgm:spPr/>
      <dgm:t>
        <a:bodyPr/>
        <a:lstStyle/>
        <a:p>
          <a:r>
            <a:rPr lang="cs-CZ" altLang="cs-CZ" sz="1300" b="0" dirty="0">
              <a:latin typeface="+mn-lt"/>
              <a:cs typeface="Arial"/>
            </a:rPr>
            <a:t>vs. nekontrolovatelné (teplota v místnosti)</a:t>
          </a:r>
        </a:p>
      </dgm:t>
    </dgm:pt>
    <dgm:pt modelId="{A1C78D29-3483-40CF-AFFD-3D8EA9BA5720}" type="parTrans" cxnId="{856C9DB7-2B89-45BE-8D8C-50372A610FEB}">
      <dgm:prSet/>
      <dgm:spPr/>
      <dgm:t>
        <a:bodyPr/>
        <a:lstStyle/>
        <a:p>
          <a:endParaRPr lang="en-US"/>
        </a:p>
      </dgm:t>
    </dgm:pt>
    <dgm:pt modelId="{A88C2378-5847-45DA-A437-06A9FF297CA5}" type="sibTrans" cxnId="{856C9DB7-2B89-45BE-8D8C-50372A610FEB}">
      <dgm:prSet/>
      <dgm:spPr/>
      <dgm:t>
        <a:bodyPr/>
        <a:lstStyle/>
        <a:p>
          <a:endParaRPr lang="en-US"/>
        </a:p>
      </dgm:t>
    </dgm:pt>
    <dgm:pt modelId="{7F821C9F-8C3E-4AD8-8996-6F30428A0BF7}">
      <dgm:prSet phldrT="[Text]" custT="1"/>
      <dgm:spPr/>
      <dgm:t>
        <a:bodyPr/>
        <a:lstStyle/>
        <a:p>
          <a:r>
            <a:rPr lang="cs-CZ" altLang="cs-CZ" sz="1800" dirty="0">
              <a:latin typeface="+mn-lt"/>
              <a:cs typeface="Arial"/>
            </a:rPr>
            <a:t>Rozptyl</a:t>
          </a:r>
          <a:endParaRPr lang="cs-CZ" altLang="cs-CZ" sz="1800" b="0" dirty="0">
            <a:latin typeface="+mn-lt"/>
            <a:cs typeface="Arial"/>
          </a:endParaRPr>
        </a:p>
      </dgm:t>
    </dgm:pt>
    <dgm:pt modelId="{B504B390-61C1-44C4-80AF-C36EEA85154E}" type="parTrans" cxnId="{EAA3011E-2398-45F7-B990-D26F9FC53BD2}">
      <dgm:prSet/>
      <dgm:spPr/>
      <dgm:t>
        <a:bodyPr/>
        <a:lstStyle/>
        <a:p>
          <a:endParaRPr lang="en-US"/>
        </a:p>
      </dgm:t>
    </dgm:pt>
    <dgm:pt modelId="{245F797F-4AC7-4007-9D4E-409B1F1FED65}" type="sibTrans" cxnId="{EAA3011E-2398-45F7-B990-D26F9FC53BD2}">
      <dgm:prSet/>
      <dgm:spPr/>
      <dgm:t>
        <a:bodyPr/>
        <a:lstStyle/>
        <a:p>
          <a:endParaRPr lang="en-US"/>
        </a:p>
      </dgm:t>
    </dgm:pt>
    <dgm:pt modelId="{C666CA21-AED0-4A98-8ADF-F847BA69FE8B}">
      <dgm:prSet phldrT="[Text]" custT="1"/>
      <dgm:spPr/>
      <dgm:t>
        <a:bodyPr/>
        <a:lstStyle/>
        <a:p>
          <a:r>
            <a:rPr lang="cs-CZ" altLang="cs-CZ" sz="1800" dirty="0">
              <a:latin typeface="+mn-lt"/>
              <a:cs typeface="Arial"/>
            </a:rPr>
            <a:t>Odezva, výstup</a:t>
          </a:r>
          <a:endParaRPr lang="cs-CZ" altLang="cs-CZ" sz="1800" b="0" dirty="0">
            <a:latin typeface="+mn-lt"/>
            <a:cs typeface="Arial"/>
          </a:endParaRPr>
        </a:p>
      </dgm:t>
    </dgm:pt>
    <dgm:pt modelId="{69EFC681-60C0-4425-A14D-0654986C496C}" type="parTrans" cxnId="{6596E577-1519-4F8C-A0DA-AA4CC45BB3D9}">
      <dgm:prSet/>
      <dgm:spPr/>
      <dgm:t>
        <a:bodyPr/>
        <a:lstStyle/>
        <a:p>
          <a:endParaRPr lang="en-US"/>
        </a:p>
      </dgm:t>
    </dgm:pt>
    <dgm:pt modelId="{8AE6D8EF-3A83-4187-A736-825D231E338A}" type="sibTrans" cxnId="{6596E577-1519-4F8C-A0DA-AA4CC45BB3D9}">
      <dgm:prSet/>
      <dgm:spPr/>
      <dgm:t>
        <a:bodyPr/>
        <a:lstStyle/>
        <a:p>
          <a:endParaRPr lang="en-US"/>
        </a:p>
      </dgm:t>
    </dgm:pt>
    <dgm:pt modelId="{80BD9907-D623-4067-9B92-0DE104197E4E}">
      <dgm:prSet custT="1"/>
      <dgm:spPr/>
      <dgm:t>
        <a:bodyPr/>
        <a:lstStyle/>
        <a:p>
          <a:r>
            <a:rPr lang="cs-CZ" altLang="cs-CZ" sz="1300" b="0" dirty="0">
              <a:latin typeface="+mn-lt"/>
              <a:cs typeface="Arial"/>
            </a:rPr>
            <a:t>množství</a:t>
          </a:r>
        </a:p>
      </dgm:t>
    </dgm:pt>
    <dgm:pt modelId="{2700F12F-9BE2-4B39-9BE8-2C292C773BF9}" type="parTrans" cxnId="{334A057F-FE98-4423-8B8F-2C178D6665BA}">
      <dgm:prSet/>
      <dgm:spPr/>
      <dgm:t>
        <a:bodyPr/>
        <a:lstStyle/>
        <a:p>
          <a:endParaRPr lang="en-US"/>
        </a:p>
      </dgm:t>
    </dgm:pt>
    <dgm:pt modelId="{A847C9D0-186E-4EEF-87B5-23B21DF7A32D}" type="sibTrans" cxnId="{334A057F-FE98-4423-8B8F-2C178D6665BA}">
      <dgm:prSet/>
      <dgm:spPr/>
      <dgm:t>
        <a:bodyPr/>
        <a:lstStyle/>
        <a:p>
          <a:endParaRPr lang="en-US"/>
        </a:p>
      </dgm:t>
    </dgm:pt>
    <dgm:pt modelId="{490DF721-BFC8-4BEF-AF2B-CD3E664CDAC0}">
      <dgm:prSet custT="1"/>
      <dgm:spPr/>
      <dgm:t>
        <a:bodyPr/>
        <a:lstStyle/>
        <a:p>
          <a:r>
            <a:rPr lang="cs-CZ" altLang="cs-CZ" sz="1300" b="0" dirty="0">
              <a:latin typeface="+mn-lt"/>
              <a:cs typeface="Arial"/>
            </a:rPr>
            <a:t>teplota</a:t>
          </a:r>
        </a:p>
      </dgm:t>
    </dgm:pt>
    <dgm:pt modelId="{893405C4-1969-4367-8991-B63178B6F196}" type="parTrans" cxnId="{69ACE200-71D0-4DD4-841B-584657F30ABF}">
      <dgm:prSet/>
      <dgm:spPr/>
      <dgm:t>
        <a:bodyPr/>
        <a:lstStyle/>
        <a:p>
          <a:endParaRPr lang="en-US"/>
        </a:p>
      </dgm:t>
    </dgm:pt>
    <dgm:pt modelId="{E0079ACA-A054-46A9-BBA9-1D8E409591D3}" type="sibTrans" cxnId="{69ACE200-71D0-4DD4-841B-584657F30ABF}">
      <dgm:prSet/>
      <dgm:spPr/>
      <dgm:t>
        <a:bodyPr/>
        <a:lstStyle/>
        <a:p>
          <a:endParaRPr lang="en-US"/>
        </a:p>
      </dgm:t>
    </dgm:pt>
    <dgm:pt modelId="{3D8951D4-6088-4256-9B5D-080F5AD6B967}">
      <dgm:prSet custT="1"/>
      <dgm:spPr/>
      <dgm:t>
        <a:bodyPr/>
        <a:lstStyle/>
        <a:p>
          <a:r>
            <a:rPr lang="cs-CZ" altLang="cs-CZ" sz="1300" b="0" dirty="0">
              <a:latin typeface="+mn-lt"/>
              <a:cs typeface="Arial"/>
            </a:rPr>
            <a:t>chuť</a:t>
          </a:r>
          <a:endParaRPr lang="en-US" altLang="cs-CZ" sz="1300" b="0" dirty="0">
            <a:latin typeface="+mn-lt"/>
            <a:cs typeface="Arial"/>
          </a:endParaRPr>
        </a:p>
      </dgm:t>
    </dgm:pt>
    <dgm:pt modelId="{42BB33C3-A75B-4D8C-87F6-BE2A6D85A4AA}" type="parTrans" cxnId="{EAE9A9DF-8272-4C5C-AEBC-6E67029FF773}">
      <dgm:prSet/>
      <dgm:spPr/>
      <dgm:t>
        <a:bodyPr/>
        <a:lstStyle/>
        <a:p>
          <a:endParaRPr lang="en-US"/>
        </a:p>
      </dgm:t>
    </dgm:pt>
    <dgm:pt modelId="{933B4205-E442-4F20-8C7E-E7909EBD3588}" type="sibTrans" cxnId="{EAE9A9DF-8272-4C5C-AEBC-6E67029FF773}">
      <dgm:prSet/>
      <dgm:spPr/>
      <dgm:t>
        <a:bodyPr/>
        <a:lstStyle/>
        <a:p>
          <a:endParaRPr lang="en-US"/>
        </a:p>
      </dgm:t>
    </dgm:pt>
    <dgm:pt modelId="{3E3B47BA-0C41-4799-86B7-ED039970474A}">
      <dgm:prSet custT="1"/>
      <dgm:spPr/>
      <dgm:t>
        <a:bodyPr/>
        <a:lstStyle/>
        <a:p>
          <a:r>
            <a:rPr lang="cs-CZ" altLang="cs-CZ" sz="1300" b="0" dirty="0">
              <a:latin typeface="+mn-lt"/>
              <a:cs typeface="Arial"/>
            </a:rPr>
            <a:t>barva</a:t>
          </a:r>
          <a:endParaRPr lang="en-US" altLang="cs-CZ" sz="1300" b="0" dirty="0">
            <a:latin typeface="+mn-lt"/>
            <a:cs typeface="Arial"/>
          </a:endParaRPr>
        </a:p>
      </dgm:t>
    </dgm:pt>
    <dgm:pt modelId="{739484D4-25D7-41AA-8A47-7EFE1448EC4D}" type="parTrans" cxnId="{B007D9E5-44F8-45FC-A4E1-F9DBED5AA9B7}">
      <dgm:prSet/>
      <dgm:spPr/>
      <dgm:t>
        <a:bodyPr/>
        <a:lstStyle/>
        <a:p>
          <a:endParaRPr lang="en-US"/>
        </a:p>
      </dgm:t>
    </dgm:pt>
    <dgm:pt modelId="{C2CD4AF5-08DE-4514-BF2C-AC2F577251E5}" type="sibTrans" cxnId="{B007D9E5-44F8-45FC-A4E1-F9DBED5AA9B7}">
      <dgm:prSet/>
      <dgm:spPr/>
      <dgm:t>
        <a:bodyPr/>
        <a:lstStyle/>
        <a:p>
          <a:endParaRPr lang="en-US"/>
        </a:p>
      </dgm:t>
    </dgm:pt>
    <dgm:pt modelId="{BCB7175B-B3ED-4689-94A4-1D9F444A39F0}" type="pres">
      <dgm:prSet presAssocID="{E1893BB3-496B-4DCD-9604-A40EE74124D3}" presName="theList" presStyleCnt="0">
        <dgm:presLayoutVars>
          <dgm:dir/>
          <dgm:animLvl val="lvl"/>
          <dgm:resizeHandles val="exact"/>
        </dgm:presLayoutVars>
      </dgm:prSet>
      <dgm:spPr/>
    </dgm:pt>
    <dgm:pt modelId="{718A3C86-E44D-4E43-B873-70984B29C0C7}" type="pres">
      <dgm:prSet presAssocID="{0C9A1273-07A7-43D7-B2EF-4ED0A57DCBFB}" presName="compNode" presStyleCnt="0"/>
      <dgm:spPr/>
    </dgm:pt>
    <dgm:pt modelId="{560041BC-6611-4982-A2BE-4D73EB1A2975}" type="pres">
      <dgm:prSet presAssocID="{0C9A1273-07A7-43D7-B2EF-4ED0A57DCBFB}" presName="aNode" presStyleLbl="bgShp" presStyleIdx="0" presStyleCnt="3"/>
      <dgm:spPr/>
    </dgm:pt>
    <dgm:pt modelId="{3B39D31A-2CF2-4878-A88C-B12A87A00496}" type="pres">
      <dgm:prSet presAssocID="{0C9A1273-07A7-43D7-B2EF-4ED0A57DCBFB}" presName="textNode" presStyleLbl="bgShp" presStyleIdx="0" presStyleCnt="3"/>
      <dgm:spPr/>
    </dgm:pt>
    <dgm:pt modelId="{A819A908-77C4-445A-ADC9-6F48E4D12C6D}" type="pres">
      <dgm:prSet presAssocID="{0C9A1273-07A7-43D7-B2EF-4ED0A57DCBFB}" presName="compChildNode" presStyleCnt="0"/>
      <dgm:spPr/>
    </dgm:pt>
    <dgm:pt modelId="{292FF755-4D73-4E36-92EF-E6225FD7040C}" type="pres">
      <dgm:prSet presAssocID="{0C9A1273-07A7-43D7-B2EF-4ED0A57DCBFB}" presName="theInnerList" presStyleCnt="0"/>
      <dgm:spPr/>
    </dgm:pt>
    <dgm:pt modelId="{83FBEBB7-7F7A-49EC-B875-DAF70696548C}" type="pres">
      <dgm:prSet presAssocID="{7429E09D-0857-4A8F-8701-37CE66BEB926}" presName="childNode" presStyleLbl="node1" presStyleIdx="0" presStyleCnt="6">
        <dgm:presLayoutVars>
          <dgm:bulletEnabled val="1"/>
        </dgm:presLayoutVars>
      </dgm:prSet>
      <dgm:spPr/>
    </dgm:pt>
    <dgm:pt modelId="{7E35AFED-55ED-4074-BF3B-EFC0DA5BC563}" type="pres">
      <dgm:prSet presAssocID="{7429E09D-0857-4A8F-8701-37CE66BEB926}" presName="aSpace2" presStyleCnt="0"/>
      <dgm:spPr/>
    </dgm:pt>
    <dgm:pt modelId="{33546F59-D228-4D30-AB4F-4BD330CD5850}" type="pres">
      <dgm:prSet presAssocID="{A0DFAB7A-1144-4B7C-A5BA-404FB9FD7019}" presName="childNode" presStyleLbl="node1" presStyleIdx="1" presStyleCnt="6">
        <dgm:presLayoutVars>
          <dgm:bulletEnabled val="1"/>
        </dgm:presLayoutVars>
      </dgm:prSet>
      <dgm:spPr/>
    </dgm:pt>
    <dgm:pt modelId="{6AD6507D-A28A-4368-96CA-064674223610}" type="pres">
      <dgm:prSet presAssocID="{0C9A1273-07A7-43D7-B2EF-4ED0A57DCBFB}" presName="aSpace" presStyleCnt="0"/>
      <dgm:spPr/>
    </dgm:pt>
    <dgm:pt modelId="{00DE68A0-9A55-4D70-9E39-EDD36F64ED3F}" type="pres">
      <dgm:prSet presAssocID="{7F821C9F-8C3E-4AD8-8996-6F30428A0BF7}" presName="compNode" presStyleCnt="0"/>
      <dgm:spPr/>
    </dgm:pt>
    <dgm:pt modelId="{EEAF5AED-BE77-4A98-A13C-DC19EB1CB0CA}" type="pres">
      <dgm:prSet presAssocID="{7F821C9F-8C3E-4AD8-8996-6F30428A0BF7}" presName="aNode" presStyleLbl="bgShp" presStyleIdx="1" presStyleCnt="3"/>
      <dgm:spPr/>
    </dgm:pt>
    <dgm:pt modelId="{06E9BABE-C34E-45B5-97FF-A710687CAB37}" type="pres">
      <dgm:prSet presAssocID="{7F821C9F-8C3E-4AD8-8996-6F30428A0BF7}" presName="textNode" presStyleLbl="bgShp" presStyleIdx="1" presStyleCnt="3"/>
      <dgm:spPr/>
    </dgm:pt>
    <dgm:pt modelId="{E65BC0EF-F286-4DAD-9FC0-1A89A0B7BDDF}" type="pres">
      <dgm:prSet presAssocID="{7F821C9F-8C3E-4AD8-8996-6F30428A0BF7}" presName="compChildNode" presStyleCnt="0"/>
      <dgm:spPr/>
    </dgm:pt>
    <dgm:pt modelId="{4D742387-BADE-4153-9A7A-E613B190CE83}" type="pres">
      <dgm:prSet presAssocID="{7F821C9F-8C3E-4AD8-8996-6F30428A0BF7}" presName="theInnerList" presStyleCnt="0"/>
      <dgm:spPr/>
    </dgm:pt>
    <dgm:pt modelId="{ABE4B875-8DC5-4127-936B-FC09A9051BC5}" type="pres">
      <dgm:prSet presAssocID="{80BD9907-D623-4067-9B92-0DE104197E4E}" presName="childNode" presStyleLbl="node1" presStyleIdx="2" presStyleCnt="6">
        <dgm:presLayoutVars>
          <dgm:bulletEnabled val="1"/>
        </dgm:presLayoutVars>
      </dgm:prSet>
      <dgm:spPr/>
    </dgm:pt>
    <dgm:pt modelId="{7501BC55-4A7E-4F54-A39D-6497044962AB}" type="pres">
      <dgm:prSet presAssocID="{80BD9907-D623-4067-9B92-0DE104197E4E}" presName="aSpace2" presStyleCnt="0"/>
      <dgm:spPr/>
    </dgm:pt>
    <dgm:pt modelId="{806945B3-6BBC-4021-A99F-59E22F130DDB}" type="pres">
      <dgm:prSet presAssocID="{490DF721-BFC8-4BEF-AF2B-CD3E664CDAC0}" presName="childNode" presStyleLbl="node1" presStyleIdx="3" presStyleCnt="6">
        <dgm:presLayoutVars>
          <dgm:bulletEnabled val="1"/>
        </dgm:presLayoutVars>
      </dgm:prSet>
      <dgm:spPr/>
    </dgm:pt>
    <dgm:pt modelId="{1AD37758-813D-4FB7-9259-06DCFE6454F4}" type="pres">
      <dgm:prSet presAssocID="{7F821C9F-8C3E-4AD8-8996-6F30428A0BF7}" presName="aSpace" presStyleCnt="0"/>
      <dgm:spPr/>
    </dgm:pt>
    <dgm:pt modelId="{4E32A20E-07B8-4423-AFB1-305D138DFF86}" type="pres">
      <dgm:prSet presAssocID="{C666CA21-AED0-4A98-8ADF-F847BA69FE8B}" presName="compNode" presStyleCnt="0"/>
      <dgm:spPr/>
    </dgm:pt>
    <dgm:pt modelId="{FF1A3E4B-0819-4E95-B3A7-6EBBF8FDFE12}" type="pres">
      <dgm:prSet presAssocID="{C666CA21-AED0-4A98-8ADF-F847BA69FE8B}" presName="aNode" presStyleLbl="bgShp" presStyleIdx="2" presStyleCnt="3"/>
      <dgm:spPr/>
    </dgm:pt>
    <dgm:pt modelId="{35B0F198-DFF3-4761-9B5B-942E5E197373}" type="pres">
      <dgm:prSet presAssocID="{C666CA21-AED0-4A98-8ADF-F847BA69FE8B}" presName="textNode" presStyleLbl="bgShp" presStyleIdx="2" presStyleCnt="3"/>
      <dgm:spPr/>
    </dgm:pt>
    <dgm:pt modelId="{F148E096-35C6-46FA-80B9-468211AAB472}" type="pres">
      <dgm:prSet presAssocID="{C666CA21-AED0-4A98-8ADF-F847BA69FE8B}" presName="compChildNode" presStyleCnt="0"/>
      <dgm:spPr/>
    </dgm:pt>
    <dgm:pt modelId="{9441DAEE-8F01-4E20-ACAF-BF5DAC3262C1}" type="pres">
      <dgm:prSet presAssocID="{C666CA21-AED0-4A98-8ADF-F847BA69FE8B}" presName="theInnerList" presStyleCnt="0"/>
      <dgm:spPr/>
    </dgm:pt>
    <dgm:pt modelId="{6C428B85-F7FA-4D80-8111-4FA486466B42}" type="pres">
      <dgm:prSet presAssocID="{3D8951D4-6088-4256-9B5D-080F5AD6B967}" presName="childNode" presStyleLbl="node1" presStyleIdx="4" presStyleCnt="6">
        <dgm:presLayoutVars>
          <dgm:bulletEnabled val="1"/>
        </dgm:presLayoutVars>
      </dgm:prSet>
      <dgm:spPr/>
    </dgm:pt>
    <dgm:pt modelId="{AC6FAE02-6AF2-4F67-A565-89AC3135E2DB}" type="pres">
      <dgm:prSet presAssocID="{3D8951D4-6088-4256-9B5D-080F5AD6B967}" presName="aSpace2" presStyleCnt="0"/>
      <dgm:spPr/>
    </dgm:pt>
    <dgm:pt modelId="{2C4FADB3-7B40-4124-8B17-FFBAD5B093AE}" type="pres">
      <dgm:prSet presAssocID="{3E3B47BA-0C41-4799-86B7-ED039970474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69ACE200-71D0-4DD4-841B-584657F30ABF}" srcId="{7F821C9F-8C3E-4AD8-8996-6F30428A0BF7}" destId="{490DF721-BFC8-4BEF-AF2B-CD3E664CDAC0}" srcOrd="1" destOrd="0" parTransId="{893405C4-1969-4367-8991-B63178B6F196}" sibTransId="{E0079ACA-A054-46A9-BBA9-1D8E409591D3}"/>
    <dgm:cxn modelId="{5BA2F905-F8C7-470E-BC36-14E1CD7055A5}" type="presOf" srcId="{0C9A1273-07A7-43D7-B2EF-4ED0A57DCBFB}" destId="{3B39D31A-2CF2-4878-A88C-B12A87A00496}" srcOrd="1" destOrd="0" presId="urn:microsoft.com/office/officeart/2005/8/layout/lProcess2"/>
    <dgm:cxn modelId="{4716D316-A0EA-4336-8A93-E8FCBD10B85E}" type="presOf" srcId="{E1893BB3-496B-4DCD-9604-A40EE74124D3}" destId="{BCB7175B-B3ED-4689-94A4-1D9F444A39F0}" srcOrd="0" destOrd="0" presId="urn:microsoft.com/office/officeart/2005/8/layout/lProcess2"/>
    <dgm:cxn modelId="{EAA3011E-2398-45F7-B990-D26F9FC53BD2}" srcId="{E1893BB3-496B-4DCD-9604-A40EE74124D3}" destId="{7F821C9F-8C3E-4AD8-8996-6F30428A0BF7}" srcOrd="1" destOrd="0" parTransId="{B504B390-61C1-44C4-80AF-C36EEA85154E}" sibTransId="{245F797F-4AC7-4007-9D4E-409B1F1FED65}"/>
    <dgm:cxn modelId="{AD4B6F2C-A597-4AB3-A199-28C0D1563388}" type="presOf" srcId="{3E3B47BA-0C41-4799-86B7-ED039970474A}" destId="{2C4FADB3-7B40-4124-8B17-FFBAD5B093AE}" srcOrd="0" destOrd="0" presId="urn:microsoft.com/office/officeart/2005/8/layout/lProcess2"/>
    <dgm:cxn modelId="{7BDB802E-A86B-4EB4-8C61-0BBE5CA84C5F}" type="presOf" srcId="{0C9A1273-07A7-43D7-B2EF-4ED0A57DCBFB}" destId="{560041BC-6611-4982-A2BE-4D73EB1A2975}" srcOrd="0" destOrd="0" presId="urn:microsoft.com/office/officeart/2005/8/layout/lProcess2"/>
    <dgm:cxn modelId="{0B66022F-C503-4F1E-9242-609974DBAE72}" type="presOf" srcId="{C666CA21-AED0-4A98-8ADF-F847BA69FE8B}" destId="{35B0F198-DFF3-4761-9B5B-942E5E197373}" srcOrd="1" destOrd="0" presId="urn:microsoft.com/office/officeart/2005/8/layout/lProcess2"/>
    <dgm:cxn modelId="{DEC3B832-49B0-48E1-A403-4E4DB6193134}" type="presOf" srcId="{7429E09D-0857-4A8F-8701-37CE66BEB926}" destId="{83FBEBB7-7F7A-49EC-B875-DAF70696548C}" srcOrd="0" destOrd="0" presId="urn:microsoft.com/office/officeart/2005/8/layout/lProcess2"/>
    <dgm:cxn modelId="{76F3DF37-EE46-4404-991B-7DB742E7400A}" type="presOf" srcId="{3D8951D4-6088-4256-9B5D-080F5AD6B967}" destId="{6C428B85-F7FA-4D80-8111-4FA486466B42}" srcOrd="0" destOrd="0" presId="urn:microsoft.com/office/officeart/2005/8/layout/lProcess2"/>
    <dgm:cxn modelId="{26F8C73A-4465-4292-BBFF-A064BF46CCAE}" type="presOf" srcId="{80BD9907-D623-4067-9B92-0DE104197E4E}" destId="{ABE4B875-8DC5-4127-936B-FC09A9051BC5}" srcOrd="0" destOrd="0" presId="urn:microsoft.com/office/officeart/2005/8/layout/lProcess2"/>
    <dgm:cxn modelId="{1C939263-3162-49D5-90A8-AE648B4E66A5}" type="presOf" srcId="{7F821C9F-8C3E-4AD8-8996-6F30428A0BF7}" destId="{EEAF5AED-BE77-4A98-A13C-DC19EB1CB0CA}" srcOrd="0" destOrd="0" presId="urn:microsoft.com/office/officeart/2005/8/layout/lProcess2"/>
    <dgm:cxn modelId="{6596E577-1519-4F8C-A0DA-AA4CC45BB3D9}" srcId="{E1893BB3-496B-4DCD-9604-A40EE74124D3}" destId="{C666CA21-AED0-4A98-8ADF-F847BA69FE8B}" srcOrd="2" destOrd="0" parTransId="{69EFC681-60C0-4425-A14D-0654986C496C}" sibTransId="{8AE6D8EF-3A83-4187-A736-825D231E338A}"/>
    <dgm:cxn modelId="{334A057F-FE98-4423-8B8F-2C178D6665BA}" srcId="{7F821C9F-8C3E-4AD8-8996-6F30428A0BF7}" destId="{80BD9907-D623-4067-9B92-0DE104197E4E}" srcOrd="0" destOrd="0" parTransId="{2700F12F-9BE2-4B39-9BE8-2C292C773BF9}" sibTransId="{A847C9D0-186E-4EEF-87B5-23B21DF7A32D}"/>
    <dgm:cxn modelId="{CC6B9C81-23CE-47E8-B3ED-0E4FBAC8A6F2}" type="presOf" srcId="{C666CA21-AED0-4A98-8ADF-F847BA69FE8B}" destId="{FF1A3E4B-0819-4E95-B3A7-6EBBF8FDFE12}" srcOrd="0" destOrd="0" presId="urn:microsoft.com/office/officeart/2005/8/layout/lProcess2"/>
    <dgm:cxn modelId="{85012289-97FD-4FE0-A03E-1663BC4EDD1E}" srcId="{0C9A1273-07A7-43D7-B2EF-4ED0A57DCBFB}" destId="{7429E09D-0857-4A8F-8701-37CE66BEB926}" srcOrd="0" destOrd="0" parTransId="{452A596D-F605-4DB7-AAA6-42A5EA8B4DCF}" sibTransId="{E5BCB5E8-C8B6-4A40-B4CE-FFE6445AF6C8}"/>
    <dgm:cxn modelId="{F996599E-9731-44B6-8974-8B265583BABF}" srcId="{E1893BB3-496B-4DCD-9604-A40EE74124D3}" destId="{0C9A1273-07A7-43D7-B2EF-4ED0A57DCBFB}" srcOrd="0" destOrd="0" parTransId="{8725A5DF-8529-41FA-AB84-1F49104A006B}" sibTransId="{5EF8D9D0-B074-4CFF-8978-794CD84DF6C2}"/>
    <dgm:cxn modelId="{856C9DB7-2B89-45BE-8D8C-50372A610FEB}" srcId="{0C9A1273-07A7-43D7-B2EF-4ED0A57DCBFB}" destId="{A0DFAB7A-1144-4B7C-A5BA-404FB9FD7019}" srcOrd="1" destOrd="0" parTransId="{A1C78D29-3483-40CF-AFFD-3D8EA9BA5720}" sibTransId="{A88C2378-5847-45DA-A437-06A9FF297CA5}"/>
    <dgm:cxn modelId="{B0340DBA-76BB-440F-809A-03766641B7AE}" type="presOf" srcId="{7F821C9F-8C3E-4AD8-8996-6F30428A0BF7}" destId="{06E9BABE-C34E-45B5-97FF-A710687CAB37}" srcOrd="1" destOrd="0" presId="urn:microsoft.com/office/officeart/2005/8/layout/lProcess2"/>
    <dgm:cxn modelId="{FF4A42DF-5B35-4799-B080-CD52B6EF8A33}" type="presOf" srcId="{490DF721-BFC8-4BEF-AF2B-CD3E664CDAC0}" destId="{806945B3-6BBC-4021-A99F-59E22F130DDB}" srcOrd="0" destOrd="0" presId="urn:microsoft.com/office/officeart/2005/8/layout/lProcess2"/>
    <dgm:cxn modelId="{EAE9A9DF-8272-4C5C-AEBC-6E67029FF773}" srcId="{C666CA21-AED0-4A98-8ADF-F847BA69FE8B}" destId="{3D8951D4-6088-4256-9B5D-080F5AD6B967}" srcOrd="0" destOrd="0" parTransId="{42BB33C3-A75B-4D8C-87F6-BE2A6D85A4AA}" sibTransId="{933B4205-E442-4F20-8C7E-E7909EBD3588}"/>
    <dgm:cxn modelId="{C68FE5E3-C4A0-453F-9DF1-52FB4793A516}" type="presOf" srcId="{A0DFAB7A-1144-4B7C-A5BA-404FB9FD7019}" destId="{33546F59-D228-4D30-AB4F-4BD330CD5850}" srcOrd="0" destOrd="0" presId="urn:microsoft.com/office/officeart/2005/8/layout/lProcess2"/>
    <dgm:cxn modelId="{B007D9E5-44F8-45FC-A4E1-F9DBED5AA9B7}" srcId="{C666CA21-AED0-4A98-8ADF-F847BA69FE8B}" destId="{3E3B47BA-0C41-4799-86B7-ED039970474A}" srcOrd="1" destOrd="0" parTransId="{739484D4-25D7-41AA-8A47-7EFE1448EC4D}" sibTransId="{C2CD4AF5-08DE-4514-BF2C-AC2F577251E5}"/>
    <dgm:cxn modelId="{522F3978-F343-4BDA-9073-54C04891ACFE}" type="presParOf" srcId="{BCB7175B-B3ED-4689-94A4-1D9F444A39F0}" destId="{718A3C86-E44D-4E43-B873-70984B29C0C7}" srcOrd="0" destOrd="0" presId="urn:microsoft.com/office/officeart/2005/8/layout/lProcess2"/>
    <dgm:cxn modelId="{504ABD0B-6714-48A7-80CF-57CFD9BA5295}" type="presParOf" srcId="{718A3C86-E44D-4E43-B873-70984B29C0C7}" destId="{560041BC-6611-4982-A2BE-4D73EB1A2975}" srcOrd="0" destOrd="0" presId="urn:microsoft.com/office/officeart/2005/8/layout/lProcess2"/>
    <dgm:cxn modelId="{0EFE9DC6-A9C4-4BC9-AE07-B0F23E6AA4C4}" type="presParOf" srcId="{718A3C86-E44D-4E43-B873-70984B29C0C7}" destId="{3B39D31A-2CF2-4878-A88C-B12A87A00496}" srcOrd="1" destOrd="0" presId="urn:microsoft.com/office/officeart/2005/8/layout/lProcess2"/>
    <dgm:cxn modelId="{90338B07-3656-4123-BDC3-EF9671C21E3A}" type="presParOf" srcId="{718A3C86-E44D-4E43-B873-70984B29C0C7}" destId="{A819A908-77C4-445A-ADC9-6F48E4D12C6D}" srcOrd="2" destOrd="0" presId="urn:microsoft.com/office/officeart/2005/8/layout/lProcess2"/>
    <dgm:cxn modelId="{6A059917-C0FD-40C7-872D-2BC9A6083F62}" type="presParOf" srcId="{A819A908-77C4-445A-ADC9-6F48E4D12C6D}" destId="{292FF755-4D73-4E36-92EF-E6225FD7040C}" srcOrd="0" destOrd="0" presId="urn:microsoft.com/office/officeart/2005/8/layout/lProcess2"/>
    <dgm:cxn modelId="{1C5C08EC-DD31-4718-A766-2D0C882EF6D6}" type="presParOf" srcId="{292FF755-4D73-4E36-92EF-E6225FD7040C}" destId="{83FBEBB7-7F7A-49EC-B875-DAF70696548C}" srcOrd="0" destOrd="0" presId="urn:microsoft.com/office/officeart/2005/8/layout/lProcess2"/>
    <dgm:cxn modelId="{7BC09F0F-8547-4905-9A4B-0E8378264BB6}" type="presParOf" srcId="{292FF755-4D73-4E36-92EF-E6225FD7040C}" destId="{7E35AFED-55ED-4074-BF3B-EFC0DA5BC563}" srcOrd="1" destOrd="0" presId="urn:microsoft.com/office/officeart/2005/8/layout/lProcess2"/>
    <dgm:cxn modelId="{79503956-BC11-4C98-9CDE-2F64E65BD134}" type="presParOf" srcId="{292FF755-4D73-4E36-92EF-E6225FD7040C}" destId="{33546F59-D228-4D30-AB4F-4BD330CD5850}" srcOrd="2" destOrd="0" presId="urn:microsoft.com/office/officeart/2005/8/layout/lProcess2"/>
    <dgm:cxn modelId="{F03B9E7F-83ED-45D0-AEB2-D1EF7F6F68C4}" type="presParOf" srcId="{BCB7175B-B3ED-4689-94A4-1D9F444A39F0}" destId="{6AD6507D-A28A-4368-96CA-064674223610}" srcOrd="1" destOrd="0" presId="urn:microsoft.com/office/officeart/2005/8/layout/lProcess2"/>
    <dgm:cxn modelId="{68F549E1-CF87-43D1-A84D-69E23FAF27EC}" type="presParOf" srcId="{BCB7175B-B3ED-4689-94A4-1D9F444A39F0}" destId="{00DE68A0-9A55-4D70-9E39-EDD36F64ED3F}" srcOrd="2" destOrd="0" presId="urn:microsoft.com/office/officeart/2005/8/layout/lProcess2"/>
    <dgm:cxn modelId="{15700480-D439-4675-A506-0C2F171F5142}" type="presParOf" srcId="{00DE68A0-9A55-4D70-9E39-EDD36F64ED3F}" destId="{EEAF5AED-BE77-4A98-A13C-DC19EB1CB0CA}" srcOrd="0" destOrd="0" presId="urn:microsoft.com/office/officeart/2005/8/layout/lProcess2"/>
    <dgm:cxn modelId="{A69A89CE-7A9F-4C6E-8DD2-742C5B1DDFE6}" type="presParOf" srcId="{00DE68A0-9A55-4D70-9E39-EDD36F64ED3F}" destId="{06E9BABE-C34E-45B5-97FF-A710687CAB37}" srcOrd="1" destOrd="0" presId="urn:microsoft.com/office/officeart/2005/8/layout/lProcess2"/>
    <dgm:cxn modelId="{575E76C8-16BA-46C7-9A04-438FBEFF422A}" type="presParOf" srcId="{00DE68A0-9A55-4D70-9E39-EDD36F64ED3F}" destId="{E65BC0EF-F286-4DAD-9FC0-1A89A0B7BDDF}" srcOrd="2" destOrd="0" presId="urn:microsoft.com/office/officeart/2005/8/layout/lProcess2"/>
    <dgm:cxn modelId="{2BB590CB-0D59-4549-A973-57B917DA0D53}" type="presParOf" srcId="{E65BC0EF-F286-4DAD-9FC0-1A89A0B7BDDF}" destId="{4D742387-BADE-4153-9A7A-E613B190CE83}" srcOrd="0" destOrd="0" presId="urn:microsoft.com/office/officeart/2005/8/layout/lProcess2"/>
    <dgm:cxn modelId="{5A1C47E2-041E-4E4C-8722-A5FF5C6D65ED}" type="presParOf" srcId="{4D742387-BADE-4153-9A7A-E613B190CE83}" destId="{ABE4B875-8DC5-4127-936B-FC09A9051BC5}" srcOrd="0" destOrd="0" presId="urn:microsoft.com/office/officeart/2005/8/layout/lProcess2"/>
    <dgm:cxn modelId="{CC7EC826-70B4-4FE9-800B-8A89729EA230}" type="presParOf" srcId="{4D742387-BADE-4153-9A7A-E613B190CE83}" destId="{7501BC55-4A7E-4F54-A39D-6497044962AB}" srcOrd="1" destOrd="0" presId="urn:microsoft.com/office/officeart/2005/8/layout/lProcess2"/>
    <dgm:cxn modelId="{CB9A5408-94AC-4F37-8167-F7E897F7EAB5}" type="presParOf" srcId="{4D742387-BADE-4153-9A7A-E613B190CE83}" destId="{806945B3-6BBC-4021-A99F-59E22F130DDB}" srcOrd="2" destOrd="0" presId="urn:microsoft.com/office/officeart/2005/8/layout/lProcess2"/>
    <dgm:cxn modelId="{629B0640-B5A6-4A26-B67F-A1C723465EE1}" type="presParOf" srcId="{BCB7175B-B3ED-4689-94A4-1D9F444A39F0}" destId="{1AD37758-813D-4FB7-9259-06DCFE6454F4}" srcOrd="3" destOrd="0" presId="urn:microsoft.com/office/officeart/2005/8/layout/lProcess2"/>
    <dgm:cxn modelId="{BFF7FC2A-8A46-488A-85EB-3F8450E3ADDC}" type="presParOf" srcId="{BCB7175B-B3ED-4689-94A4-1D9F444A39F0}" destId="{4E32A20E-07B8-4423-AFB1-305D138DFF86}" srcOrd="4" destOrd="0" presId="urn:microsoft.com/office/officeart/2005/8/layout/lProcess2"/>
    <dgm:cxn modelId="{073BAE2F-EFC0-4476-BDD3-392F53E8D8E4}" type="presParOf" srcId="{4E32A20E-07B8-4423-AFB1-305D138DFF86}" destId="{FF1A3E4B-0819-4E95-B3A7-6EBBF8FDFE12}" srcOrd="0" destOrd="0" presId="urn:microsoft.com/office/officeart/2005/8/layout/lProcess2"/>
    <dgm:cxn modelId="{00367402-2E01-444B-BF6B-8EBB7531A687}" type="presParOf" srcId="{4E32A20E-07B8-4423-AFB1-305D138DFF86}" destId="{35B0F198-DFF3-4761-9B5B-942E5E197373}" srcOrd="1" destOrd="0" presId="urn:microsoft.com/office/officeart/2005/8/layout/lProcess2"/>
    <dgm:cxn modelId="{19EC25CF-7253-4D8B-9862-AFC29D6E2E0E}" type="presParOf" srcId="{4E32A20E-07B8-4423-AFB1-305D138DFF86}" destId="{F148E096-35C6-46FA-80B9-468211AAB472}" srcOrd="2" destOrd="0" presId="urn:microsoft.com/office/officeart/2005/8/layout/lProcess2"/>
    <dgm:cxn modelId="{E88B64EC-025B-4D16-A37A-A8D613EEE017}" type="presParOf" srcId="{F148E096-35C6-46FA-80B9-468211AAB472}" destId="{9441DAEE-8F01-4E20-ACAF-BF5DAC3262C1}" srcOrd="0" destOrd="0" presId="urn:microsoft.com/office/officeart/2005/8/layout/lProcess2"/>
    <dgm:cxn modelId="{2ACBAFF7-D891-4BDD-9B94-F13C07F19296}" type="presParOf" srcId="{9441DAEE-8F01-4E20-ACAF-BF5DAC3262C1}" destId="{6C428B85-F7FA-4D80-8111-4FA486466B42}" srcOrd="0" destOrd="0" presId="urn:microsoft.com/office/officeart/2005/8/layout/lProcess2"/>
    <dgm:cxn modelId="{8801D4CC-83F3-44DA-8EC4-4D306B8F7114}" type="presParOf" srcId="{9441DAEE-8F01-4E20-ACAF-BF5DAC3262C1}" destId="{AC6FAE02-6AF2-4F67-A565-89AC3135E2DB}" srcOrd="1" destOrd="0" presId="urn:microsoft.com/office/officeart/2005/8/layout/lProcess2"/>
    <dgm:cxn modelId="{00455CB9-3E16-4EC6-BE17-6909E473D6FD}" type="presParOf" srcId="{9441DAEE-8F01-4E20-ACAF-BF5DAC3262C1}" destId="{2C4FADB3-7B40-4124-8B17-FFBAD5B093A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5ECF02-A0C8-4EF6-8E85-ED22C505399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5F90401-E9D7-4AE6-B54F-99EAF3A44398}" type="pres">
      <dgm:prSet presAssocID="{505ECF02-A0C8-4EF6-8E85-ED22C505399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8F2172B-FAE6-40D2-9396-98A5D87BBC17}" type="presOf" srcId="{505ECF02-A0C8-4EF6-8E85-ED22C5053998}" destId="{05F90401-E9D7-4AE6-B54F-99EAF3A443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73236-96CB-43AF-A092-119270584A1F}">
      <dsp:nvSpPr>
        <dsp:cNvPr id="0" name=""/>
        <dsp:cNvSpPr/>
      </dsp:nvSpPr>
      <dsp:spPr>
        <a:xfrm>
          <a:off x="76994" y="81359"/>
          <a:ext cx="2722192" cy="706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Matematické a numerické přístupy</a:t>
          </a:r>
          <a:endParaRPr lang="en-US" sz="1800" kern="1200" dirty="0"/>
        </a:p>
      </dsp:txBody>
      <dsp:txXfrm>
        <a:off x="97696" y="102061"/>
        <a:ext cx="2680788" cy="665418"/>
      </dsp:txXfrm>
    </dsp:sp>
    <dsp:sp modelId="{24938449-EF64-421D-8830-9B3C6653FD5F}">
      <dsp:nvSpPr>
        <dsp:cNvPr id="0" name=""/>
        <dsp:cNvSpPr/>
      </dsp:nvSpPr>
      <dsp:spPr>
        <a:xfrm>
          <a:off x="349213" y="788181"/>
          <a:ext cx="274128" cy="79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50"/>
              </a:lnTo>
              <a:lnTo>
                <a:pt x="274128" y="792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91571-3B6F-460F-A102-3CA9F75667BB}">
      <dsp:nvSpPr>
        <dsp:cNvPr id="0" name=""/>
        <dsp:cNvSpPr/>
      </dsp:nvSpPr>
      <dsp:spPr>
        <a:xfrm>
          <a:off x="623342" y="998444"/>
          <a:ext cx="1862999" cy="116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Lineární a nelineární optimalizace</a:t>
          </a:r>
          <a:endParaRPr lang="en-US" sz="1500" kern="1200" dirty="0"/>
        </a:p>
      </dsp:txBody>
      <dsp:txXfrm>
        <a:off x="657445" y="1032547"/>
        <a:ext cx="1794793" cy="1096169"/>
      </dsp:txXfrm>
    </dsp:sp>
    <dsp:sp modelId="{14500001-FA5A-4C7F-9D71-BCBDD4024C16}">
      <dsp:nvSpPr>
        <dsp:cNvPr id="0" name=""/>
        <dsp:cNvSpPr/>
      </dsp:nvSpPr>
      <dsp:spPr>
        <a:xfrm>
          <a:off x="349213" y="788181"/>
          <a:ext cx="274128" cy="224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919"/>
              </a:lnTo>
              <a:lnTo>
                <a:pt x="274128" y="2247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D1D5B-28C1-4FDA-8DAD-9DDE75BDC7E1}">
      <dsp:nvSpPr>
        <dsp:cNvPr id="0" name=""/>
        <dsp:cNvSpPr/>
      </dsp:nvSpPr>
      <dsp:spPr>
        <a:xfrm>
          <a:off x="623342" y="2453913"/>
          <a:ext cx="1862999" cy="116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Simulační metody</a:t>
          </a:r>
          <a:endParaRPr lang="en-US" sz="1500" kern="1200" dirty="0"/>
        </a:p>
      </dsp:txBody>
      <dsp:txXfrm>
        <a:off x="657445" y="2488016"/>
        <a:ext cx="1794793" cy="1096169"/>
      </dsp:txXfrm>
    </dsp:sp>
    <dsp:sp modelId="{8ECAD24E-4702-4171-A51F-B9D2DBCD739F}">
      <dsp:nvSpPr>
        <dsp:cNvPr id="0" name=""/>
        <dsp:cNvSpPr/>
      </dsp:nvSpPr>
      <dsp:spPr>
        <a:xfrm>
          <a:off x="349213" y="788181"/>
          <a:ext cx="274128" cy="370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87"/>
              </a:lnTo>
              <a:lnTo>
                <a:pt x="274128" y="3703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84928-5BD5-4C91-9233-1AA9AAA2B097}">
      <dsp:nvSpPr>
        <dsp:cNvPr id="0" name=""/>
        <dsp:cNvSpPr/>
      </dsp:nvSpPr>
      <dsp:spPr>
        <a:xfrm>
          <a:off x="623342" y="3909382"/>
          <a:ext cx="1862999" cy="116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Genetické algoritmy, evoluční optimalizace</a:t>
          </a:r>
          <a:endParaRPr lang="en-US" sz="1500" kern="1200" dirty="0"/>
        </a:p>
      </dsp:txBody>
      <dsp:txXfrm>
        <a:off x="657445" y="3943485"/>
        <a:ext cx="1794793" cy="10961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6A995-D6DF-4634-9E73-832A2B3FF9A1}">
      <dsp:nvSpPr>
        <dsp:cNvPr id="0" name=""/>
        <dsp:cNvSpPr/>
      </dsp:nvSpPr>
      <dsp:spPr>
        <a:xfrm>
          <a:off x="2" y="10207"/>
          <a:ext cx="3456662" cy="810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Empirické a experimentální metody</a:t>
          </a:r>
          <a:endParaRPr lang="en-US" sz="1800" kern="1200" dirty="0"/>
        </a:p>
      </dsp:txBody>
      <dsp:txXfrm>
        <a:off x="23754" y="33959"/>
        <a:ext cx="3409158" cy="763443"/>
      </dsp:txXfrm>
    </dsp:sp>
    <dsp:sp modelId="{EFEEF832-D471-4746-81FB-5DCAB1208374}">
      <dsp:nvSpPr>
        <dsp:cNvPr id="0" name=""/>
        <dsp:cNvSpPr/>
      </dsp:nvSpPr>
      <dsp:spPr>
        <a:xfrm>
          <a:off x="345668" y="821154"/>
          <a:ext cx="289923" cy="118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532"/>
              </a:lnTo>
              <a:lnTo>
                <a:pt x="289923" y="1183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C02F8-69AD-4A18-8182-4FDE54AC3DF1}">
      <dsp:nvSpPr>
        <dsp:cNvPr id="0" name=""/>
        <dsp:cNvSpPr/>
      </dsp:nvSpPr>
      <dsp:spPr>
        <a:xfrm>
          <a:off x="635592" y="1112633"/>
          <a:ext cx="2527897" cy="1784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Plánování experimentů</a:t>
          </a:r>
          <a:endParaRPr lang="en-US" sz="15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Space filling design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Faktoriální experimenty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Plackett Burman Design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Response Surface Methodologgy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Central Composite Design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Box Behnken Design</a:t>
          </a:r>
          <a:endParaRPr lang="en-US" sz="1300" kern="1200" dirty="0"/>
        </a:p>
      </dsp:txBody>
      <dsp:txXfrm>
        <a:off x="687847" y="1164888"/>
        <a:ext cx="2423387" cy="1679597"/>
      </dsp:txXfrm>
    </dsp:sp>
    <dsp:sp modelId="{8F99CF78-E831-48DB-865E-3F6A9ED94E15}">
      <dsp:nvSpPr>
        <dsp:cNvPr id="0" name=""/>
        <dsp:cNvSpPr/>
      </dsp:nvSpPr>
      <dsp:spPr>
        <a:xfrm>
          <a:off x="345668" y="821154"/>
          <a:ext cx="333312" cy="278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565"/>
              </a:lnTo>
              <a:lnTo>
                <a:pt x="333312" y="2787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3A8F7-E435-4C35-A685-C3761BAC73C7}">
      <dsp:nvSpPr>
        <dsp:cNvPr id="0" name=""/>
        <dsp:cNvSpPr/>
      </dsp:nvSpPr>
      <dsp:spPr>
        <a:xfrm>
          <a:off x="678981" y="3203246"/>
          <a:ext cx="2527897" cy="810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Taguchiho metoda</a:t>
          </a:r>
          <a:endParaRPr lang="en-US" sz="1500" kern="1200" dirty="0"/>
        </a:p>
      </dsp:txBody>
      <dsp:txXfrm>
        <a:off x="702733" y="3226998"/>
        <a:ext cx="2480393" cy="763443"/>
      </dsp:txXfrm>
    </dsp:sp>
    <dsp:sp modelId="{6019B6BA-DE62-4AF9-8814-57940530D25B}">
      <dsp:nvSpPr>
        <dsp:cNvPr id="0" name=""/>
        <dsp:cNvSpPr/>
      </dsp:nvSpPr>
      <dsp:spPr>
        <a:xfrm>
          <a:off x="345668" y="821154"/>
          <a:ext cx="330029" cy="3847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660"/>
              </a:lnTo>
              <a:lnTo>
                <a:pt x="330029" y="3847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DB5FF-8237-425E-84A9-59C1E31AFDB0}">
      <dsp:nvSpPr>
        <dsp:cNvPr id="0" name=""/>
        <dsp:cNvSpPr/>
      </dsp:nvSpPr>
      <dsp:spPr>
        <a:xfrm>
          <a:off x="675698" y="4263341"/>
          <a:ext cx="2527897" cy="810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Statistická analýza</a:t>
          </a:r>
          <a:endParaRPr lang="en-US" sz="1500" kern="1200" dirty="0"/>
        </a:p>
      </dsp:txBody>
      <dsp:txXfrm>
        <a:off x="699450" y="4287093"/>
        <a:ext cx="2480393" cy="763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77F2A-48FC-4DEE-8F08-6270B6FDFF3C}">
      <dsp:nvSpPr>
        <dsp:cNvPr id="0" name=""/>
        <dsp:cNvSpPr/>
      </dsp:nvSpPr>
      <dsp:spPr>
        <a:xfrm>
          <a:off x="0" y="179996"/>
          <a:ext cx="2158444" cy="591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Softwarové a </a:t>
          </a:r>
          <a:br>
            <a:rPr lang="cs-CZ" sz="1800" kern="1200" dirty="0"/>
          </a:br>
          <a:r>
            <a:rPr lang="cs-CZ" sz="1800" kern="1200" dirty="0"/>
            <a:t>AI přístupy</a:t>
          </a:r>
          <a:endParaRPr lang="en-US" sz="1800" kern="1200" dirty="0"/>
        </a:p>
      </dsp:txBody>
      <dsp:txXfrm>
        <a:off x="17331" y="197327"/>
        <a:ext cx="2123782" cy="557046"/>
      </dsp:txXfrm>
    </dsp:sp>
    <dsp:sp modelId="{4B714E24-E5B9-4C0A-8321-FF8C07B290BF}">
      <dsp:nvSpPr>
        <dsp:cNvPr id="0" name=""/>
        <dsp:cNvSpPr/>
      </dsp:nvSpPr>
      <dsp:spPr>
        <a:xfrm>
          <a:off x="215844" y="771704"/>
          <a:ext cx="216622" cy="1064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613"/>
              </a:lnTo>
              <a:lnTo>
                <a:pt x="216622" y="1064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9612F-5AE0-462C-802C-C6B31C901499}">
      <dsp:nvSpPr>
        <dsp:cNvPr id="0" name=""/>
        <dsp:cNvSpPr/>
      </dsp:nvSpPr>
      <dsp:spPr>
        <a:xfrm>
          <a:off x="432466" y="1393349"/>
          <a:ext cx="1417500" cy="8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Strojové učení a neuronové sítě</a:t>
          </a:r>
          <a:endParaRPr lang="en-US" sz="1500" kern="1200" dirty="0"/>
        </a:p>
      </dsp:txBody>
      <dsp:txXfrm>
        <a:off x="458414" y="1419297"/>
        <a:ext cx="1365604" cy="834041"/>
      </dsp:txXfrm>
    </dsp:sp>
    <dsp:sp modelId="{CF802553-495E-48E1-8F61-24578E2F4838}">
      <dsp:nvSpPr>
        <dsp:cNvPr id="0" name=""/>
        <dsp:cNvSpPr/>
      </dsp:nvSpPr>
      <dsp:spPr>
        <a:xfrm>
          <a:off x="215844" y="771704"/>
          <a:ext cx="216622" cy="217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035"/>
              </a:lnTo>
              <a:lnTo>
                <a:pt x="216622" y="2172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71569-D229-4B88-98C1-561EDBFE9591}">
      <dsp:nvSpPr>
        <dsp:cNvPr id="0" name=""/>
        <dsp:cNvSpPr/>
      </dsp:nvSpPr>
      <dsp:spPr>
        <a:xfrm>
          <a:off x="432466" y="2500771"/>
          <a:ext cx="1417500" cy="8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Multi-criteria decision making</a:t>
          </a:r>
          <a:endParaRPr lang="en-US" sz="1500" kern="1200" dirty="0"/>
        </a:p>
      </dsp:txBody>
      <dsp:txXfrm>
        <a:off x="458414" y="2526719"/>
        <a:ext cx="1365604" cy="834041"/>
      </dsp:txXfrm>
    </dsp:sp>
    <dsp:sp modelId="{92FF3361-6AD9-4F42-89A5-D975D4722A4E}">
      <dsp:nvSpPr>
        <dsp:cNvPr id="0" name=""/>
        <dsp:cNvSpPr/>
      </dsp:nvSpPr>
      <dsp:spPr>
        <a:xfrm>
          <a:off x="215844" y="771704"/>
          <a:ext cx="216622" cy="327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457"/>
              </a:lnTo>
              <a:lnTo>
                <a:pt x="216622" y="3279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DF932-C7E6-4017-BD36-B25EEF846B9D}">
      <dsp:nvSpPr>
        <dsp:cNvPr id="0" name=""/>
        <dsp:cNvSpPr/>
      </dsp:nvSpPr>
      <dsp:spPr>
        <a:xfrm>
          <a:off x="432466" y="3608193"/>
          <a:ext cx="1417500" cy="8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Bayesovská optimalizace</a:t>
          </a:r>
          <a:endParaRPr lang="en-US" sz="1500" kern="1200" dirty="0"/>
        </a:p>
      </dsp:txBody>
      <dsp:txXfrm>
        <a:off x="458414" y="3634141"/>
        <a:ext cx="1365604" cy="834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041BC-6611-4982-A2BE-4D73EB1A2975}">
      <dsp:nvSpPr>
        <dsp:cNvPr id="0" name=""/>
        <dsp:cNvSpPr/>
      </dsp:nvSpPr>
      <dsp:spPr>
        <a:xfrm>
          <a:off x="1024" y="0"/>
          <a:ext cx="2662848" cy="2020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>
              <a:latin typeface="+mn-lt"/>
              <a:cs typeface="Arial"/>
            </a:rPr>
            <a:t>Vstupní proměnné</a:t>
          </a:r>
          <a:endParaRPr lang="en-US" sz="1800" kern="1200" dirty="0"/>
        </a:p>
      </dsp:txBody>
      <dsp:txXfrm>
        <a:off x="1024" y="0"/>
        <a:ext cx="2662848" cy="606149"/>
      </dsp:txXfrm>
    </dsp:sp>
    <dsp:sp modelId="{83FBEBB7-7F7A-49EC-B875-DAF70696548C}">
      <dsp:nvSpPr>
        <dsp:cNvPr id="0" name=""/>
        <dsp:cNvSpPr/>
      </dsp:nvSpPr>
      <dsp:spPr>
        <a:xfrm>
          <a:off x="267309" y="606741"/>
          <a:ext cx="2130278" cy="60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300" b="0" kern="1200" dirty="0">
              <a:latin typeface="+mn-lt"/>
              <a:cs typeface="Arial"/>
            </a:rPr>
            <a:t>kontrolovatelné (ingredience, vybavení, ...)</a:t>
          </a:r>
        </a:p>
      </dsp:txBody>
      <dsp:txXfrm>
        <a:off x="285152" y="624584"/>
        <a:ext cx="2094592" cy="573521"/>
      </dsp:txXfrm>
    </dsp:sp>
    <dsp:sp modelId="{33546F59-D228-4D30-AB4F-4BD330CD5850}">
      <dsp:nvSpPr>
        <dsp:cNvPr id="0" name=""/>
        <dsp:cNvSpPr/>
      </dsp:nvSpPr>
      <dsp:spPr>
        <a:xfrm>
          <a:off x="267309" y="1309672"/>
          <a:ext cx="2130278" cy="60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300" b="0" kern="1200" dirty="0">
              <a:latin typeface="+mn-lt"/>
              <a:cs typeface="Arial"/>
            </a:rPr>
            <a:t>vs. nekontrolovatelné (teplota v místnosti)</a:t>
          </a:r>
        </a:p>
      </dsp:txBody>
      <dsp:txXfrm>
        <a:off x="285152" y="1327515"/>
        <a:ext cx="2094592" cy="573521"/>
      </dsp:txXfrm>
    </dsp:sp>
    <dsp:sp modelId="{EEAF5AED-BE77-4A98-A13C-DC19EB1CB0CA}">
      <dsp:nvSpPr>
        <dsp:cNvPr id="0" name=""/>
        <dsp:cNvSpPr/>
      </dsp:nvSpPr>
      <dsp:spPr>
        <a:xfrm>
          <a:off x="2863586" y="0"/>
          <a:ext cx="2662848" cy="2020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>
              <a:latin typeface="+mn-lt"/>
              <a:cs typeface="Arial"/>
            </a:rPr>
            <a:t>Rozptyl</a:t>
          </a:r>
          <a:endParaRPr lang="cs-CZ" altLang="cs-CZ" sz="1800" b="0" kern="1200" dirty="0">
            <a:latin typeface="+mn-lt"/>
            <a:cs typeface="Arial"/>
          </a:endParaRPr>
        </a:p>
      </dsp:txBody>
      <dsp:txXfrm>
        <a:off x="2863586" y="0"/>
        <a:ext cx="2662848" cy="606149"/>
      </dsp:txXfrm>
    </dsp:sp>
    <dsp:sp modelId="{ABE4B875-8DC5-4127-936B-FC09A9051BC5}">
      <dsp:nvSpPr>
        <dsp:cNvPr id="0" name=""/>
        <dsp:cNvSpPr/>
      </dsp:nvSpPr>
      <dsp:spPr>
        <a:xfrm>
          <a:off x="3129871" y="606741"/>
          <a:ext cx="2130278" cy="60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300" b="0" kern="1200" dirty="0">
              <a:latin typeface="+mn-lt"/>
              <a:cs typeface="Arial"/>
            </a:rPr>
            <a:t>množství</a:t>
          </a:r>
        </a:p>
      </dsp:txBody>
      <dsp:txXfrm>
        <a:off x="3147714" y="624584"/>
        <a:ext cx="2094592" cy="573521"/>
      </dsp:txXfrm>
    </dsp:sp>
    <dsp:sp modelId="{806945B3-6BBC-4021-A99F-59E22F130DDB}">
      <dsp:nvSpPr>
        <dsp:cNvPr id="0" name=""/>
        <dsp:cNvSpPr/>
      </dsp:nvSpPr>
      <dsp:spPr>
        <a:xfrm>
          <a:off x="3129871" y="1309672"/>
          <a:ext cx="2130278" cy="60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300" b="0" kern="1200" dirty="0">
              <a:latin typeface="+mn-lt"/>
              <a:cs typeface="Arial"/>
            </a:rPr>
            <a:t>teplota</a:t>
          </a:r>
        </a:p>
      </dsp:txBody>
      <dsp:txXfrm>
        <a:off x="3147714" y="1327515"/>
        <a:ext cx="2094592" cy="573521"/>
      </dsp:txXfrm>
    </dsp:sp>
    <dsp:sp modelId="{FF1A3E4B-0819-4E95-B3A7-6EBBF8FDFE12}">
      <dsp:nvSpPr>
        <dsp:cNvPr id="0" name=""/>
        <dsp:cNvSpPr/>
      </dsp:nvSpPr>
      <dsp:spPr>
        <a:xfrm>
          <a:off x="5726148" y="0"/>
          <a:ext cx="2662848" cy="2020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>
              <a:latin typeface="+mn-lt"/>
              <a:cs typeface="Arial"/>
            </a:rPr>
            <a:t>Odezva, výstup</a:t>
          </a:r>
          <a:endParaRPr lang="cs-CZ" altLang="cs-CZ" sz="1800" b="0" kern="1200" dirty="0">
            <a:latin typeface="+mn-lt"/>
            <a:cs typeface="Arial"/>
          </a:endParaRPr>
        </a:p>
      </dsp:txBody>
      <dsp:txXfrm>
        <a:off x="5726148" y="0"/>
        <a:ext cx="2662848" cy="606149"/>
      </dsp:txXfrm>
    </dsp:sp>
    <dsp:sp modelId="{6C428B85-F7FA-4D80-8111-4FA486466B42}">
      <dsp:nvSpPr>
        <dsp:cNvPr id="0" name=""/>
        <dsp:cNvSpPr/>
      </dsp:nvSpPr>
      <dsp:spPr>
        <a:xfrm>
          <a:off x="5992433" y="606741"/>
          <a:ext cx="2130278" cy="60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300" b="0" kern="1200" dirty="0">
              <a:latin typeface="+mn-lt"/>
              <a:cs typeface="Arial"/>
            </a:rPr>
            <a:t>chuť</a:t>
          </a:r>
          <a:endParaRPr lang="en-US" altLang="cs-CZ" sz="1300" b="0" kern="1200" dirty="0">
            <a:latin typeface="+mn-lt"/>
            <a:cs typeface="Arial"/>
          </a:endParaRPr>
        </a:p>
      </dsp:txBody>
      <dsp:txXfrm>
        <a:off x="6010276" y="624584"/>
        <a:ext cx="2094592" cy="573521"/>
      </dsp:txXfrm>
    </dsp:sp>
    <dsp:sp modelId="{2C4FADB3-7B40-4124-8B17-FFBAD5B093AE}">
      <dsp:nvSpPr>
        <dsp:cNvPr id="0" name=""/>
        <dsp:cNvSpPr/>
      </dsp:nvSpPr>
      <dsp:spPr>
        <a:xfrm>
          <a:off x="5992433" y="1309672"/>
          <a:ext cx="2130278" cy="60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300" b="0" kern="1200" dirty="0">
              <a:latin typeface="+mn-lt"/>
              <a:cs typeface="Arial"/>
            </a:rPr>
            <a:t>barva</a:t>
          </a:r>
          <a:endParaRPr lang="en-US" altLang="cs-CZ" sz="1300" b="0" kern="1200" dirty="0">
            <a:latin typeface="+mn-lt"/>
            <a:cs typeface="Arial"/>
          </a:endParaRPr>
        </a:p>
      </dsp:txBody>
      <dsp:txXfrm>
        <a:off x="6010276" y="1327515"/>
        <a:ext cx="2094592" cy="573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8164-6F6D-44D6-8470-EEA6215118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6034-79FD-419A-99D7-CF8B64928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4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09:15:25.1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1726 572 24575,'-42'-2'0,"-55"-9"0,-32-3 0,-364 16 0,469 0 0,0 1 0,0 0 0,0 2 0,1 1 0,0 1 0,0 1 0,0 1 0,1 1 0,-37 23 0,27-11 0,0 1 0,2 1 0,0 2 0,2 0 0,-31 40 0,-61 73 0,-94 115 0,194-227 0,0 1 0,2 1 0,1 1 0,-19 43 0,28-50 0,0 1 0,2-1 0,0 1 0,2 0 0,0 1 0,1 45 0,2-25 0,3 1 0,2-1 0,2 0 0,2 0 0,2 0 0,2-2 0,1 1 0,30 63 0,-9-41 0,3-2 0,3-1 0,2-3 0,3-1 0,65 66 0,-31-47 0,4-3 0,165 114 0,-199-157 0,0-2 0,3-3 0,0-1 0,66 21 0,-86-36 0,1-2 0,-1-1 0,1-1 0,1-2 0,-1-2 0,1-1 0,0-1 0,54-6 0,-66 0 0,0 0 0,-1-1 0,0-1 0,0-2 0,-1 0 0,0-1 0,0 0 0,-1-2 0,0 0 0,26-24 0,14-18 0,85-99 0,-95 98 0,-13 15 0,21-21 0,91-128 0,-134 167 0,0-1 0,-1-1 0,-2 0 0,0-1 0,-2 0 0,0-1 0,-2 0 0,-1 0 0,-1-1 0,1-27 0,-5-228 0,-3 157 0,0 95 0,-1 1 0,-1 0 0,-2 1 0,0-1 0,-2 1 0,-2 0 0,0 1 0,-1 0 0,-26-42 0,-17-16 0,-94-115 0,60 86 0,-64-100-99,-132-169 319,239 330-517,-2 2 0,-3 1 0,-1 3-1,-97-67 1,80 72-6529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16.734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1 168,'0'-7,"0"0,0 1,1-1,0 0,0 1,1-1,0 0,0 1,1 0,0 0,0-1,0 2,0-1,1 0,0 1,0-1,6-4,-3 5,-1-1,1 1,0 1,1 0,-1 0,1 0,0 1,0 0,0 0,0 1,0 0,1 1,12-1,283-1,-145 6,-127-3,-4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17.485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0,'6'0,"13"0,14 0,8 0,7 0,8 0,4 0,5 0,1 0,-5 0,0 0,-1 0,1 0,-4 0,-6 0,-1 0,3 0,-8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18.50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1,'478'20,"-16"-6,-375-14,-60-1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25.42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1,'42'0,"1"2,-1 2,0 2,-1 2,54 17,-42-10,0-2,1-2,0-3,1-2,96-2,404-7,-354 4,-146-1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26.177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0,'6'0,"18"0,28 0,27 0,23 0,17 0,10 0,0 0,-5 0,-12 0,-20 0,-20 0,-22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26.92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0,'17'0,"33"0,31 0,36 0,19 0,16 0,-2 0,-15 0,-19 0,-30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27.59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0,'5'0,"8"0,13 0,13 0,11 6,14 1,13 0,10-1,-4-2,1-2,-9-1,-11 0,-16-1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28.59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1,'6'0,"12"0,21 0,20 0,12 0,4 6,2 1,-8 0,-9-1,-10-2,-7 5,-6-1,-3 0,-2-3,-7-1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15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24575,'21'2'0,"1"1"0,-1 0 0,0 2 0,0 0 0,24 11 0,-5-3 0,147 48 0,334 160 0,-484-199 0,0 0 0,-2 3 0,0 1 0,-2 1 0,-1 2 0,-1 1 0,-2 2 0,-1 1 0,23 36 0,-38-47 0,-2 0 0,0 1 0,-2 0 0,0 0 0,-2 1 0,-1 0 0,0 1 0,-2-1 0,2 49 0,-5 10 0,-15 135 0,11-194 0,-1 1 0,-1-1 0,-1 0 0,-2 0 0,0-1 0,-1 0 0,-2 0 0,0-1 0,-1 0 0,-2-1 0,0-1 0,-31 35 0,15-25 0,-1-1 0,-2-1 0,0-2 0,-2-2 0,-1-1 0,-65 31 0,56-32 0,0-3 0,-2-1 0,0-2 0,-1-3 0,-75 12 0,83-20 0,0 2 0,-72 22 0,97-20 0,14-1 0,3-6 0,0-1 0,0 1 0,0-1 0,0 0 0,0 0 0,0 0 0,0 0 0,0 0 0,0 0 0,0 0 0,1-1 0,2 1 0,58 10 0,0-3 0,127-2 0,-20-1 0,-38 5 0,-1 5 0,0 6 0,-1 6 0,210 72 0,-311-87 0,-1 1 0,0 2 0,-1 0 0,-1 2 0,-1 1 0,0 1 0,-2 1 0,0 2 0,-1 0 0,-1 1 0,30 42 0,-33-36 0,0 0 0,-2 0 0,0 2 0,-3 0 0,0 1 0,-2 0 0,-2 1 0,-1 0 0,-1 0 0,3 47 0,-9-54 0,0 1 0,-2-1 0,-1 1 0,-1-1 0,-2 0 0,0 0 0,-2-1 0,0 1 0,-20 42 0,16-47 0,0-1 0,-2 0 0,0-1 0,-1-1 0,-1 0 0,0 0 0,-2-2 0,0 0 0,0-1 0,-2-1 0,-28 17 0,17-14 0,-2-1 0,0-2 0,-1-1 0,0-2 0,-39 8 0,-181 25 0,101-22 0,-354 41 0,467-62 0,18-1 0,-1 1 0,1 1 0,-31 7 0,51-9 0,1 0 0,-1 0 0,1 0 0,-1 0 0,1 0 0,-1 0 0,1 0 0,-1 0 0,1 0 0,-1 0 0,1 0 0,-1 0 0,1 1 0,-1-1 0,1 0 0,-1 0 0,1 1 0,-1-1 0,1 0 0,-1 1 0,1-1 0,0 1 0,-1-1 0,1 0 0,0 1 0,-1-1 0,1 1 0,0-1 0,0 1 0,-1-1 0,1 1 0,0-1 0,0 1 0,0-1 0,0 1 0,0-1 0,0 1 0,0-1 0,0 1 0,0-1 0,0 1 0,0-1 0,0 1 0,0-1 0,0 1 0,0-1 0,0 1 0,1-1 0,-1 1 0,0-1 0,0 1 0,1-1 0,-1 1 0,1 0 0,4 4 0,0 1 0,1-1 0,0 0 0,1 0 0,-1-1 0,1 0 0,10 6 0,65 25 0,-43-19 0,844 306 0,23-52 0,-903-270 0,570 196 0,-451-143 0,-2 5 0,171 112 0,-72-6 0,51 33 0,-254-188 0,-10-6 0,0 0 0,-1 0 0,1 1 0,-1 0 0,0 0 0,9 9 0,-14-13-24,0 0-1,0 1 1,0-1 0,1 0-1,-1 0 1,0 0 0,0 0-1,0 0 1,0 1-1,0-1 1,0 0 0,0 0-1,0 0 1,0 0 0,0 0-1,0 1 1,1-1-1,-1 0 1,0 0 0,0 0-1,0 0 1,0 1 0,0-1-1,0 0 1,0 0-1,0 0 1,-1 0 0,1 1-1,0-1 1,0 0-1,0 0 1,0 0 0,0 0-1,0 1 1,0-1 0,0 0-1,0 0 1,0 0-1,-1 0 1,1 0 0,0 0-1,0 1 1,0-1 0,0 0-1,0 0 1,0 0-1,-1 0 1,1 0 0,0 0-1,0 0 1,0 0-1,0 0 1,-1 0 0,1 0-1,0 0 1,-15 1-6802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0 24575,'4'1'0,"-1"0"0,1 0 0,-1 1 0,0-1 0,1 1 0,-1 0 0,0-1 0,0 2 0,0-1 0,0 0 0,0 0 0,-1 1 0,1 0 0,-1-1 0,0 1 0,3 4 0,9 8 0,244 202 0,-122-109 0,-3 4 0,-4 6 0,-6 5 0,158 205 0,-264-305 0,-1 1 0,-1 1 0,-1 0 0,-1 1 0,-2 0 0,0 1 0,-2 0 0,10 47 0,-18-73 0,0 1 0,-1-1 0,1 1 0,-1 0 0,0-1 0,1 1 0,-1-1 0,0 1 0,0 0 0,0-1 0,0 1 0,0 0 0,-1-1 0,1 1 0,0-1 0,-1 1 0,1 0 0,-1-1 0,0 1 0,1-1 0,-1 1 0,0-1 0,0 0 0,0 1 0,0-1 0,0 0 0,0 0 0,0 0 0,-1 1 0,1-1 0,0 0 0,-1-1 0,1 1 0,0 0 0,-1 0 0,1-1 0,-1 1 0,0 0 0,1-1 0,-1 0 0,1 1 0,-1-1 0,0 0 0,1 0 0,-1 0 0,1 0 0,-1 0 0,-1 0 0,-9-2 0,1 0 0,0 0 0,-1-1 0,1-1 0,-18-8 0,-199-100 0,-16-6 0,131 72 0,-2 6 0,-2 5 0,-1 4 0,-234-27 0,235 45-682,-171-39-1,231 37-6143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09:16:21.13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3081 188 24575,'-239'0'0,"-249"-33"0,137-15 0,-647-58 0,314 109 0,662-2 0,1 1 0,-1 2 0,1 0 0,0 1 0,0 1 0,1 0 0,-26 13 0,38-15 0,0 1 0,0 0 0,1 0 0,0 1 0,0 0 0,0 0 0,0 1 0,1-1 0,0 1 0,1 1 0,0-1 0,0 1 0,0 0 0,1 0 0,0 0 0,1 1 0,-1 0 0,2-1 0,-3 14 0,-2 33 0,2 0 0,3 0 0,8 86 0,-1-32 0,-3-65 0,3-1 0,2 0 0,2 0 0,1 0 0,2-1 0,3-1 0,1 0 0,1-1 0,3-1 0,1 0 0,46 62 0,-22-43 0,2-2 0,2-2 0,3-3 0,1-1 0,3-3 0,77 49 0,-28-31 0,2-4 0,3-5 0,2-4 0,204 63 0,-179-78 0,1-6 0,2-5 0,264 12 0,361-37 0,-353-6 0,-399 5 0,0 0 0,0-1 0,0-1 0,0 0 0,-1 0 0,1-2 0,-1 1 0,1-2 0,-1 1 0,0-2 0,0 1 0,-1-2 0,0 0 0,0 0 0,-1-1 0,0 0 0,0 0 0,0-2 0,15-18 0,2-3 0,4-3 0,39-58 0,-62 81 0,-1-1 0,0 0 0,-1-1 0,-1 1 0,0-1 0,0 0 0,-2-1 0,1 1 0,1-22 0,-4 2 0,-1 0 0,-2 1 0,-2-1 0,-1 1 0,-1-1 0,-1 1 0,-2 1 0,-17-40 0,-12-15 0,-78-129 0,71 139 0,-4 2 0,-94-108 0,103 138 0,-2 3 0,-1 1 0,-3 3 0,-98-64 0,-231-95-1365,294 163-5461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1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24575,'6'0'0,"12"0"0,4 6 0,9 2 0,17-1 0,5-1 0,5 4 0,-8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20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1 227 24575,'0'-19'0,"-1"-3"0,2 1 0,0 0 0,1 0 0,7-31 0,-8 48 0,-1 1 0,1-1 0,0 1 0,1 0 0,-1-1 0,1 1 0,-1 0 0,1 0 0,0 0 0,0 0 0,0 0 0,1 0 0,-1 0 0,1 1 0,-1-1 0,1 1 0,0 0 0,0 0 0,0 0 0,0 0 0,0 0 0,1 1 0,-1-1 0,0 1 0,1 0 0,-1 0 0,1 0 0,0 1 0,-1-1 0,1 1 0,-1 0 0,1 0 0,4 0 0,21 6 0,0 2 0,-1 0 0,0 2 0,0 1 0,-1 1 0,31 20 0,-35-20 0,0-1 0,0 2 0,-1 1 0,-1 1 0,0 0 0,-1 2 0,-1 0 0,0 2 0,-2 0 0,19 24 0,-29-32 0,0 0 0,-1 0 0,0 0 0,-1 1 0,0 0 0,-1 0 0,0 0 0,-1 0 0,0 1 0,-1-1 0,0 1 0,-1 0 0,-1-1 0,0 1 0,0 0 0,-2 0 0,1-1 0,-2 1 0,1-1 0,-8 18 0,3-10 0,-1-1 0,-2-1 0,0 1 0,0-2 0,-2 1 0,0-2 0,-1 1 0,-1-2 0,0 0 0,-1 0 0,0-1 0,-2-1 0,-29 18 0,37-27 0,-1 0 0,0 0 0,0-1 0,-13 2 0,15-2 0,47-4 0,-36 1 0,904-5-1365,-779 5-5461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21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24575,'6'0'0,"7"0"0,13 0 0,8 0 0,3 0 0,7 0 0,1 0 0,10 0 0,2 0 0,-10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2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24575,'0'5'0,"5"8"0,3 8 0,5 5 0,0 4 0,-2 2 0,-3 2 0,3 1 0,0-1 0,3 0 0,0 0 0,2-6 0,-1-8-8191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2:11:23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2 423 24575,'-2'-117'0,"5"-130"0,-3 245 0,0 0 0,0-1 0,0 1 0,0 0 0,0-1 0,1 1 0,-1 0 0,1 0 0,0-1 0,-1 1 0,1 0 0,0 0 0,0 0 0,0 0 0,1 0 0,-1 0 0,0 0 0,1 0 0,0 1 0,-1-1 0,1 1 0,0-1 0,-1 1 0,1-1 0,0 1 0,0 0 0,0 0 0,0 0 0,1 0 0,-1 0 0,0 1 0,0-1 0,4 0 0,-1 1 0,0 1 0,0-1 0,0 1 0,-1 0 0,1 1 0,-1-1 0,1 1 0,-1 0 0,1 0 0,-1 0 0,0 0 0,0 1 0,0 0 0,0 0 0,4 4 0,2 4 0,0 0 0,0 0 0,-1 1 0,-1 0 0,0 1 0,-1-1 0,0 2 0,-1-1 0,0 1 0,-2 0 0,1 0 0,-1 0 0,2 21 0,0 18 0,-2 1 0,-4 71 0,0-98 0,0-18 0,-1 0 0,0 1 0,0-1 0,-1-1 0,0 1 0,-1 0 0,0 0 0,0-1 0,-1 1 0,0-1 0,0 0 0,-9 11 0,-3 0 0,-1 0 0,0-1 0,-24 18 0,25-22 0,15-13 0,1-1 0,-1 1 0,0-1 0,0 1 0,1-1 0,-1 1 0,0 0 0,1-1 0,-1 1 0,1 0 0,-1 0 0,1 0 0,-1-1 0,1 1 0,-1 0 0,1 0 0,0 0 0,0 0 0,-1 0 0,1 0 0,0 0 0,0 0 0,0-1 0,0 1 0,0 0 0,0 0 0,0 0 0,1 2 0,0-2 0,0 0 0,0 1 0,0-1 0,0 0 0,0 0 0,1 0 0,-1 0 0,0 0 0,1 0 0,-1 0 0,1 0 0,-1 0 0,1-1 0,2 2 0,10 2 0,1-1 0,26 4 0,-37-7 0,48 7 0,1-3 0,1-2 0,-1-2 0,0-3 0,0-2 0,0-2 0,69-19 0,22-10-1365,-118 27-5461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09:16:22.75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2230 196 24575,'-1'-2'0,"0"1"0,0-1 0,0 0 0,-1 1 0,1-1 0,-1 1 0,1 0 0,-1 0 0,1-1 0,-1 1 0,0 0 0,1 0 0,-1 0 0,0 1 0,0-1 0,0 0 0,0 1 0,0-1 0,0 1 0,0-1 0,-3 1 0,-4-3 0,-84-24 0,-2 3 0,0 5 0,-185-13 0,-299 25 0,320 10 0,231-2 0,1 2 0,-1 1 0,1 1 0,0 1 0,0 1 0,0 1 0,-46 23 0,-8 10 0,-78 54 0,129-77 0,1 1 0,0 1 0,1 1 0,-46 44 0,65-56 0,1 0 0,0 1 0,0-1 0,1 2 0,1-1 0,0 1 0,0 0 0,1 0 0,0 1 0,1-1 0,1 1 0,0 0 0,0 0 0,-1 16 0,3-3 0,0-1 0,2 0 0,6 45 0,-4-57 0,0 0 0,1 1 0,0-1 0,1-1 0,0 1 0,1-1 0,1 0 0,-1 0 0,10 10 0,5 3 0,1-1 0,1-1 0,0-1 0,2-1 0,1-2 0,27 16 0,177 87 0,-158-86 0,-39-21 0,0 0 0,1-2 0,0-2 0,1 0 0,0-3 0,39 4 0,213-3 0,-246-8 0,153 1 0,-48 1 0,224-24 0,-266 1 0,201-67 0,-229 63 0,-75 24 0,22-5 0,0-2 0,-1-1 0,0-1 0,21-12 0,-37 18 0,0 0 0,0-1 0,-1 1 0,1-1 0,-1 0 0,-1-1 0,1 1 0,-1-1 0,0 0 0,0 0 0,0-1 0,-1 1 0,0-1 0,0 1 0,-1-1 0,0 0 0,2-11 0,-1-1 0,-2-1 0,0 1 0,-1-1 0,-1 1 0,-1-1 0,0 1 0,-2 0 0,0-1 0,-12-31 0,-6-4 0,-55-101 0,-109-132-50,117 186-1265,-3-5-5511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9:55:48.57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1,'1562'19,"209"-3,-1130-19,83 23,372-4,-693-18,759 2,-1096 6,-38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9:55:50.11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1,'859'0,"-831"0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9:55:52.38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35,'0'-1,"1"0,0 0,-1-1,1 1,0 0,-1 0,1 0,0 0,0 0,0 0,0 0,0 0,0 0,0 0,0 0,1 1,-1-1,0 0,0 1,1-1,-1 1,0-1,1 1,-1 0,0 0,3-1,44-5,-41 5,390-5,-218 9,-114-3,-36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09:55:58.287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3,'376'-3,"412"7,-451 10,244 4,2587-21,-1640 5,-1211-19,22 0,-216 18,-96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14.24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1,'1125'0,"-1097"0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4T10:43:15.184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0,'972'0,"-935"0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B44E-2505-406F-81CD-04EBF610155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D69AA-F6EA-4CA3-A427-BD4C4D0B4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3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11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49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63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702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8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90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7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51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9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596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0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53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357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72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026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923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56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28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080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590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68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98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55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417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73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92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81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28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332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116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520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613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9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18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6291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860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6524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782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57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07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E3F0-55E9-7A47-51AC-232A6F93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AB4B1A-FF20-416D-A619-5E35D2DC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836702-5D32-915D-502C-68B4EC39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30F5B0-DAAD-F64C-5B12-7FA967D0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322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C6A09-D120-7366-30A4-F7A4F3C1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E927CEC-01F2-38C7-8E8C-E22DC0A94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CA4A72-7724-89F2-9700-AA10AC0A4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19C03-C5BF-7AEB-19F1-CE4C472F3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64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51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76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88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2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3985-3B1B-CC40-F876-7E54FB2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A96CCD-1B2C-F72E-1A9A-53306A21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4F6CC2-E880-9E61-558D-63C440DBA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7B4969-7C0B-155A-CE66-879C0B9F0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3"/>
            <a:ext cx="9144000" cy="685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6617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1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customXml" Target="../ink/ink5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openxmlformats.org/officeDocument/2006/relationships/customXml" Target="../ink/ink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40.png"/><Relationship Id="rId18" Type="http://schemas.openxmlformats.org/officeDocument/2006/relationships/customXml" Target="../ink/ink15.xml"/><Relationship Id="rId3" Type="http://schemas.openxmlformats.org/officeDocument/2006/relationships/image" Target="../media/image35.png"/><Relationship Id="rId21" Type="http://schemas.openxmlformats.org/officeDocument/2006/relationships/image" Target="../media/image44.png"/><Relationship Id="rId7" Type="http://schemas.openxmlformats.org/officeDocument/2006/relationships/image" Target="../media/image37.png"/><Relationship Id="rId12" Type="http://schemas.openxmlformats.org/officeDocument/2006/relationships/customXml" Target="../ink/ink12.xml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10" Type="http://schemas.openxmlformats.org/officeDocument/2006/relationships/customXml" Target="../ink/ink11.xml"/><Relationship Id="rId19" Type="http://schemas.openxmlformats.org/officeDocument/2006/relationships/image" Target="../media/image43.png"/><Relationship Id="rId4" Type="http://schemas.openxmlformats.org/officeDocument/2006/relationships/customXml" Target="../ink/ink8.xml"/><Relationship Id="rId9" Type="http://schemas.openxmlformats.org/officeDocument/2006/relationships/image" Target="../media/image38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customXml" Target="../ink/ink22.xml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58.png"/><Relationship Id="rId14" Type="http://schemas.openxmlformats.org/officeDocument/2006/relationships/customXml" Target="../ink/ink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72190" y="2393007"/>
            <a:ext cx="9015664" cy="1178162"/>
          </a:xfrm>
        </p:spPr>
        <p:txBody>
          <a:bodyPr>
            <a:noAutofit/>
          </a:bodyPr>
          <a:lstStyle/>
          <a:p>
            <a:pPr algn="ctr"/>
            <a:r>
              <a:rPr lang="cs-CZ" sz="4000" b="0" dirty="0">
                <a:latin typeface="Technika" panose="00000500000000000000" pitchFamily="2" charset="-18"/>
              </a:rPr>
              <a:t>Moderní metody navrhování stavebních materiálů</a:t>
            </a:r>
            <a:endParaRPr lang="en-US" sz="4000" b="0" dirty="0">
              <a:latin typeface="Technika" panose="00000500000000000000" pitchFamily="2" charset="-18"/>
            </a:endParaRP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7435517" y="6466902"/>
            <a:ext cx="165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 Light" panose="00000300000000000000" pitchFamily="2" charset="-18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LS 2025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3" name="Přímá spojnice 12"/>
          <p:cNvCxnSpPr/>
          <p:nvPr/>
        </p:nvCxnSpPr>
        <p:spPr>
          <a:xfrm>
            <a:off x="184485" y="6447089"/>
            <a:ext cx="8742948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2208944" y="48919"/>
            <a:ext cx="6878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b="1" kern="0" dirty="0">
                <a:solidFill>
                  <a:schemeClr val="bg1"/>
                </a:solidFill>
                <a:latin typeface="+mn-lt"/>
              </a:rPr>
              <a:t>ČVUT v Praze, Fakulta stavební</a:t>
            </a:r>
            <a:endParaRPr lang="en-US" altLang="cs-CZ" sz="1800" b="1" kern="0" dirty="0">
              <a:solidFill>
                <a:schemeClr val="bg1"/>
              </a:solidFill>
              <a:latin typeface="+mn-lt"/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b="1" kern="0" dirty="0">
                <a:solidFill>
                  <a:schemeClr val="bg1"/>
                </a:solidFill>
                <a:latin typeface="+mn-lt"/>
              </a:rPr>
              <a:t>Katedra materiálového inženýrství a chemie</a:t>
            </a:r>
            <a:endParaRPr kumimoji="0" lang="en-US" altLang="cs-CZ" sz="1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ovéPole 1"/>
          <p:cNvSpPr txBox="1">
            <a:spLocks noChangeArrowheads="1"/>
          </p:cNvSpPr>
          <p:nvPr/>
        </p:nvSpPr>
        <p:spPr bwMode="auto">
          <a:xfrm>
            <a:off x="184484" y="6427277"/>
            <a:ext cx="382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kern="0" dirty="0">
                <a:solidFill>
                  <a:schemeClr val="bg1"/>
                </a:solidFill>
                <a:latin typeface="+mn-lt"/>
              </a:rPr>
              <a:t>123YMNM</a:t>
            </a:r>
            <a:endParaRPr lang="en-US" altLang="cs-CZ" sz="18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Struktura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10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4696E86-1CB2-9798-5721-770B3162610F}"/>
              </a:ext>
            </a:extLst>
          </p:cNvPr>
          <p:cNvGrpSpPr/>
          <p:nvPr/>
        </p:nvGrpSpPr>
        <p:grpSpPr>
          <a:xfrm>
            <a:off x="615836" y="3465829"/>
            <a:ext cx="8054168" cy="870720"/>
            <a:chOff x="615836" y="3465829"/>
            <a:chExt cx="8054168" cy="870720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CAB2CF4A-2CEE-872E-079E-4754752D74AF}"/>
                </a:ext>
              </a:extLst>
            </p:cNvPr>
            <p:cNvSpPr/>
            <p:nvPr/>
          </p:nvSpPr>
          <p:spPr>
            <a:xfrm>
              <a:off x="615836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Příprava</a:t>
              </a:r>
              <a:endParaRPr lang="en-GB" sz="1500" kern="1200" dirty="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37C7D180-9844-BF67-947E-895D0706E358}"/>
                </a:ext>
              </a:extLst>
            </p:cNvPr>
            <p:cNvSpPr/>
            <p:nvPr/>
          </p:nvSpPr>
          <p:spPr>
            <a:xfrm>
              <a:off x="2574958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Screening</a:t>
              </a:r>
              <a:endParaRPr lang="en-GB" sz="1500" kern="1200" dirty="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EAECCBE6-35C6-81E4-49DC-735AB1E2E9DF}"/>
                </a:ext>
              </a:extLst>
            </p:cNvPr>
            <p:cNvSpPr/>
            <p:nvPr/>
          </p:nvSpPr>
          <p:spPr>
            <a:xfrm>
              <a:off x="4534080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Optimalizace</a:t>
              </a:r>
              <a:endParaRPr lang="en-GB" sz="1500" kern="1200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38CB507-A355-A6EE-0E8A-830F7990F7B0}"/>
                </a:ext>
              </a:extLst>
            </p:cNvPr>
            <p:cNvSpPr/>
            <p:nvPr/>
          </p:nvSpPr>
          <p:spPr>
            <a:xfrm>
              <a:off x="6493202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Verifikace</a:t>
              </a:r>
              <a:endParaRPr lang="en-GB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4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Struktura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11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Příprava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530F22FC-B2FC-C81C-22E1-B89746E35A8E}"/>
              </a:ext>
            </a:extLst>
          </p:cNvPr>
          <p:cNvSpPr txBox="1">
            <a:spLocks/>
          </p:cNvSpPr>
          <p:nvPr/>
        </p:nvSpPr>
        <p:spPr>
          <a:xfrm>
            <a:off x="2732796" y="1786878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Seznámení s problémem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Analýza a porozumění systému -&gt; identifikace funkčních mechanismů, základních principů apod.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Stanovení výstupních proměnných (zkoumané odezvy)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Identifikace potenciálních faktorů</a:t>
            </a:r>
          </a:p>
          <a:p>
            <a:pPr marL="719138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komplexní proces – nutné posoudit všechny faktory</a:t>
            </a:r>
          </a:p>
          <a:p>
            <a:pPr marL="719138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časová náročnost</a:t>
            </a:r>
          </a:p>
          <a:p>
            <a:pPr marL="719138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zpracování formou diagramů pro lepší přehlednost</a:t>
            </a:r>
            <a:endParaRPr lang="en-GB" altLang="cs-CZ" sz="10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6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Struktura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12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972625" y="2375941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Posouzení relevantnosti a případná redukce nedůležitých vstupů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Počet uvažovaných faktorů je klíčový pro množství experimentů</a:t>
            </a:r>
          </a:p>
          <a:p>
            <a:pPr marL="630238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např. full </a:t>
            </a:r>
            <a:r>
              <a:rPr lang="cs-CZ" altLang="cs-CZ" sz="1800" b="0" kern="0" dirty="0" err="1">
                <a:latin typeface="+mn-lt"/>
                <a:cs typeface="Arial"/>
              </a:rPr>
              <a:t>factorial</a:t>
            </a:r>
            <a:r>
              <a:rPr lang="cs-CZ" altLang="cs-CZ" sz="1800" b="0" kern="0" dirty="0">
                <a:latin typeface="+mn-lt"/>
                <a:cs typeface="Arial"/>
              </a:rPr>
              <a:t> design vyžaduje </a:t>
            </a:r>
          </a:p>
          <a:p>
            <a:pPr marL="344488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1800" b="0" i="1" kern="0" dirty="0">
                <a:latin typeface="+mn-lt"/>
                <a:cs typeface="Arial"/>
              </a:rPr>
              <a:t>                                      </a:t>
            </a:r>
            <a:r>
              <a:rPr lang="cs-CZ" altLang="cs-CZ" sz="1800" b="0" i="1" kern="0" dirty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cs-CZ" altLang="cs-CZ" sz="1800" b="0" kern="0" dirty="0">
                <a:solidFill>
                  <a:srgbClr val="FF0000"/>
                </a:solidFill>
                <a:latin typeface="+mn-lt"/>
                <a:cs typeface="Arial"/>
              </a:rPr>
              <a:t> = 2</a:t>
            </a:r>
            <a:r>
              <a:rPr lang="cs-CZ" altLang="cs-CZ" sz="1800" b="0" i="1" kern="0" baseline="30000" dirty="0">
                <a:solidFill>
                  <a:srgbClr val="FF0000"/>
                </a:solidFill>
                <a:latin typeface="+mn-lt"/>
                <a:cs typeface="Arial"/>
              </a:rPr>
              <a:t>k</a:t>
            </a:r>
            <a:r>
              <a:rPr lang="cs-CZ" altLang="cs-CZ" sz="1800" b="0" kern="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</a:p>
          <a:p>
            <a:pPr marL="344488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      experimentů/měření (</a:t>
            </a:r>
            <a:r>
              <a:rPr lang="cs-CZ" altLang="cs-CZ" sz="1800" b="0" kern="0" dirty="0" err="1">
                <a:latin typeface="+mn-lt"/>
                <a:cs typeface="Arial"/>
              </a:rPr>
              <a:t>runs</a:t>
            </a:r>
            <a:r>
              <a:rPr lang="cs-CZ" altLang="cs-CZ" sz="1800" b="0" kern="0" dirty="0">
                <a:latin typeface="+mn-lt"/>
                <a:cs typeface="Arial"/>
              </a:rPr>
              <a:t>) pro posouzení</a:t>
            </a:r>
            <a:br>
              <a:rPr lang="cs-CZ" altLang="cs-CZ" sz="1800" b="0" kern="0" dirty="0">
                <a:latin typeface="+mn-lt"/>
                <a:cs typeface="Arial"/>
              </a:rPr>
            </a:br>
            <a:r>
              <a:rPr lang="cs-CZ" altLang="cs-CZ" sz="1800" b="0" kern="0" dirty="0">
                <a:latin typeface="+mn-lt"/>
                <a:cs typeface="Arial"/>
              </a:rPr>
              <a:t>      	všech kombinací faktorů (platí jen pro            </a:t>
            </a:r>
            <a:br>
              <a:rPr lang="cs-CZ" altLang="cs-CZ" sz="1800" b="0" kern="0" dirty="0">
                <a:latin typeface="+mn-lt"/>
                <a:cs typeface="Arial"/>
              </a:rPr>
            </a:br>
            <a:r>
              <a:rPr lang="cs-CZ" altLang="cs-CZ" sz="1800" b="0" kern="0" dirty="0">
                <a:latin typeface="+mn-lt"/>
                <a:cs typeface="Arial"/>
              </a:rPr>
              <a:t>      dvouúrovňové faktory)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4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Struktura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255503"/>
              </p:ext>
            </p:extLst>
          </p:nvPr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screening nezbytný zejména při:</a:t>
            </a:r>
          </a:p>
          <a:p>
            <a:pPr marL="8937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800" b="0" kern="0" dirty="0">
                <a:latin typeface="+mn-lt"/>
                <a:cs typeface="Arial"/>
              </a:rPr>
              <a:t>systémech s velkým počtem faktorů (4+)</a:t>
            </a:r>
          </a:p>
          <a:p>
            <a:pPr marL="8937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800" b="0" kern="0" dirty="0">
                <a:latin typeface="+mn-lt"/>
                <a:cs typeface="Arial"/>
              </a:rPr>
              <a:t>při náročných experimentech (časově, prostorově, finančně) 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cs-CZ" altLang="cs-CZ" sz="1800" b="0" kern="0" dirty="0">
                <a:latin typeface="+mn-lt"/>
                <a:cs typeface="Arial"/>
              </a:rPr>
              <a:t>snížení počtu faktorů, omezení jen na nejvíce ovlivňující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cs-CZ" altLang="cs-CZ" sz="1800" b="0" kern="0" dirty="0">
                <a:latin typeface="+mn-lt"/>
                <a:cs typeface="Arial"/>
              </a:rPr>
              <a:t>zefektivnění procesu (snížení počtu experimentů při zachování srovnatelné kvality)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aplikace statistických metod -&gt; nutnost mít  dostatečně velkého testovací vzorek (tj. Dostatek měření/experimentů)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0FA84DA-CDD7-68A4-E218-D9643CAE8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289" y="3429000"/>
            <a:ext cx="2689311" cy="20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Struktura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14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3522402" y="1356115"/>
            <a:ext cx="5402162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kern="0" dirty="0">
                <a:latin typeface="+mn-lt"/>
                <a:cs typeface="Arial"/>
              </a:rPr>
              <a:t>Požadavky na velikost testovaného vzorku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variabilita výstupní proměnné klesá s rostoucím počtem experimentů/měření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vyšší počet experimentů nutný také při velkém rozptylu hodnot výstupů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Nutno nalézt kompromis mezi přesností a náročností návrhu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=&gt; Doporučený počet experimentů/měření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240DB2B-4868-50F5-05A3-076DAD09D6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05" y="3327015"/>
            <a:ext cx="3575458" cy="240623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E9C9168-6B5C-30C6-39E0-E245AF84AB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1894" y="4722950"/>
            <a:ext cx="3128225" cy="15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Ložisko, vliv mazání a teploty na tření 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Předpokládáme, že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A21B3-CE44-33B6-9954-14AF9B228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591" y="2560049"/>
            <a:ext cx="1924320" cy="647791"/>
          </a:xfrm>
          <a:prstGeom prst="rect">
            <a:avLst/>
          </a:prstGeom>
        </p:spPr>
      </p:pic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34A67C-DC56-C2F5-2D2D-1CC18D28D551}"/>
              </a:ext>
            </a:extLst>
          </p:cNvPr>
          <p:cNvSpPr/>
          <p:nvPr/>
        </p:nvSpPr>
        <p:spPr>
          <a:xfrm>
            <a:off x="292141" y="3799617"/>
            <a:ext cx="936584" cy="1236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Ložisko, vliv mazání a teploty na tření 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Předpokládáme, že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A21B3-CE44-33B6-9954-14AF9B228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591" y="2560049"/>
            <a:ext cx="1924320" cy="647791"/>
          </a:xfrm>
          <a:prstGeom prst="rect">
            <a:avLst/>
          </a:prstGeom>
        </p:spPr>
      </p:pic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34A67C-DC56-C2F5-2D2D-1CC18D28D551}"/>
              </a:ext>
            </a:extLst>
          </p:cNvPr>
          <p:cNvSpPr/>
          <p:nvPr/>
        </p:nvSpPr>
        <p:spPr>
          <a:xfrm>
            <a:off x="292141" y="4391025"/>
            <a:ext cx="936584" cy="645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05F605-BA2F-A7CC-A9B0-3653015AF96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838" y="3311677"/>
            <a:ext cx="2633826" cy="18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17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Ložisko, vliv mazání a teploty na tření 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Předpokládáme, že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A21B3-CE44-33B6-9954-14AF9B228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591" y="2560049"/>
            <a:ext cx="1924320" cy="647791"/>
          </a:xfrm>
          <a:prstGeom prst="rect">
            <a:avLst/>
          </a:prstGeom>
        </p:spPr>
      </p:pic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34A67C-DC56-C2F5-2D2D-1CC18D28D551}"/>
              </a:ext>
            </a:extLst>
          </p:cNvPr>
          <p:cNvSpPr/>
          <p:nvPr/>
        </p:nvSpPr>
        <p:spPr>
          <a:xfrm>
            <a:off x="292141" y="4391025"/>
            <a:ext cx="936584" cy="645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05F605-BA2F-A7CC-A9B0-3653015AF96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838" y="3311677"/>
            <a:ext cx="2633826" cy="18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18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E036F8-F34F-922A-68EA-76829C8F1FA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4823457" y="3027936"/>
            <a:ext cx="2710818" cy="20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19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0CA33F-D30B-5287-4B14-A0C1CADCFA2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4869923" y="3027936"/>
            <a:ext cx="3904738" cy="23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 lnSpcReduction="10000"/>
          </a:bodyPr>
          <a:lstStyle/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b="0" kern="0" dirty="0">
                <a:latin typeface="+mn-lt"/>
                <a:cs typeface="Arial"/>
              </a:rPr>
              <a:t>stavební materiály (většina) jsou souborem několika složek (směs, kompozit)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b="0" kern="0" dirty="0">
                <a:latin typeface="+mn-lt"/>
                <a:cs typeface="Arial"/>
              </a:rPr>
              <a:t>výsledné vlastnosti jsou dány množstvím těchto složek, jejich typem a obj. zastoupením, dále jejich uspořádáním, vzájemnými interakcemi a způsobem zpracování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b="0" kern="0" dirty="0">
                <a:latin typeface="+mn-lt"/>
                <a:cs typeface="Arial"/>
              </a:rPr>
              <a:t>cílem návrhu je určení parametrů a podmínek, které vedou k vytvoření takového materiálu, aby vyhovoval zadaným požadavkům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b="0" kern="0" dirty="0">
                <a:latin typeface="+mn-lt"/>
                <a:cs typeface="Arial"/>
              </a:rPr>
              <a:t>složitost  systému vedla k rozvoji optimalizačních metod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Návrh směsí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20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230C46-1E8B-9F5E-3D1F-6370ED6BF226}"/>
              </a:ext>
            </a:extLst>
          </p:cNvPr>
          <p:cNvGraphicFramePr/>
          <p:nvPr/>
        </p:nvGraphicFramePr>
        <p:xfrm>
          <a:off x="612098" y="2375941"/>
          <a:ext cx="3442742" cy="14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25809-58D9-536D-1CCC-FC83AE3579D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4667024" y="2823135"/>
            <a:ext cx="3040911" cy="22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Příklad aplikace DOE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21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 descr="A diagram of a bearing&#10;&#10;AI-generated content may be incorrect.">
            <a:extLst>
              <a:ext uri="{FF2B5EF4-FFF2-40B4-BE49-F238E27FC236}">
                <a16:creationId xmlns:a16="http://schemas.microsoft.com/office/drawing/2014/main" id="{F3D0175A-13A3-D47E-CD45-B2C528236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3799617"/>
            <a:ext cx="2633826" cy="1236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4EAD07-CF06-540A-738F-90F386B0AE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767762" y="2946071"/>
            <a:ext cx="2992391" cy="22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8862" y="2095756"/>
            <a:ext cx="5701789" cy="2896901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Je možné získat stejné informace při menším počtu experimentů/měření?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b="0" kern="0" dirty="0">
                <a:latin typeface="+mn-lt"/>
                <a:cs typeface="Arial"/>
              </a:rPr>
              <a:t>				</a:t>
            </a: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22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95245520-AD14-ABA7-7F55-06BC26364503}"/>
              </a:ext>
            </a:extLst>
          </p:cNvPr>
          <p:cNvSpPr txBox="1">
            <a:spLocks/>
          </p:cNvSpPr>
          <p:nvPr/>
        </p:nvSpPr>
        <p:spPr>
          <a:xfrm>
            <a:off x="3442211" y="3961099"/>
            <a:ext cx="5701789" cy="2896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3000" kern="0" dirty="0">
                <a:solidFill>
                  <a:srgbClr val="0070C0"/>
                </a:solidFill>
                <a:latin typeface="+mn-lt"/>
                <a:cs typeface="Arial"/>
              </a:rPr>
              <a:t>Full factorial design</a:t>
            </a:r>
            <a:endParaRPr lang="en-US" altLang="cs-CZ" sz="3000" kern="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en-US" altLang="cs-CZ" sz="2000" b="0" kern="0" dirty="0">
                <a:latin typeface="+mn-lt"/>
                <a:cs typeface="Arial"/>
              </a:rPr>
              <a:t>				</a:t>
            </a:r>
            <a:endParaRPr lang="en-US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en-US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en-US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en-US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en-US" altLang="cs-CZ" sz="1800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5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Robustní metoda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Zaměřeno na všechny kombinace faktorů (full)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1ED7B-554A-1A33-F9CA-234F0A905D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823457" y="3027936"/>
            <a:ext cx="2710818" cy="20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24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Robustní metoda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Zaměřeno na všechny kombinace faktorů (full)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Doplnění zbývajících kombinací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ACDE7-B434-AD44-FD71-E179475B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90" y="3342673"/>
            <a:ext cx="6858875" cy="29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Robustní metoda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Zaměřeno na všechny kombinace faktorů (full)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Doplnění zbývajících kombinací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ACDE7-B434-AD44-FD71-E179475B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90" y="3342673"/>
            <a:ext cx="6858875" cy="2983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870C35-9439-5E71-67D6-7AB9ED528A2D}"/>
                  </a:ext>
                </a:extLst>
              </p14:cNvPr>
              <p14:cNvContentPartPr/>
              <p14:nvPr/>
            </p14:nvContentPartPr>
            <p14:xfrm>
              <a:off x="7417680" y="3804090"/>
              <a:ext cx="842040" cy="1103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870C35-9439-5E71-67D6-7AB9ED528A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560" y="3797970"/>
                <a:ext cx="85428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DFC23-D62C-5CFB-C7DC-1D0BA82CCBA6}"/>
                  </a:ext>
                </a:extLst>
              </p14:cNvPr>
              <p14:cNvContentPartPr/>
              <p14:nvPr/>
            </p14:nvContentPartPr>
            <p14:xfrm>
              <a:off x="4881840" y="4037730"/>
              <a:ext cx="1377720" cy="745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DFC23-D62C-5CFB-C7DC-1D0BA82CCB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75720" y="4031610"/>
                <a:ext cx="138996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453DDF-066C-9431-8E6F-6DB384CD1D6F}"/>
                  </a:ext>
                </a:extLst>
              </p14:cNvPr>
              <p14:cNvContentPartPr/>
              <p14:nvPr/>
            </p14:nvContentPartPr>
            <p14:xfrm>
              <a:off x="7445760" y="5939610"/>
              <a:ext cx="928440" cy="45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453DDF-066C-9431-8E6F-6DB384CD1D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9640" y="5933490"/>
                <a:ext cx="940680" cy="4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3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Započítání vzájemných kombinací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Zachování podmínky 8 experimentů na faktor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F64BB8-2208-2D52-247C-AAA27537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330515" y="3665752"/>
            <a:ext cx="7047695" cy="273435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111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27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Započítání vzájemných kombinací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Technika" panose="020B0604020202020204" charset="0"/>
                <a:cs typeface="Arial"/>
              </a:rPr>
              <a:t>Zachování podmínky 8 experimentů na faktor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F64BB8-2208-2D52-247C-AAA27537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330515" y="3665752"/>
            <a:ext cx="7047695" cy="273435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A258FD-E333-3ACE-76BD-6D0D6FC514EA}"/>
              </a:ext>
            </a:extLst>
          </p:cNvPr>
          <p:cNvSpPr/>
          <p:nvPr/>
        </p:nvSpPr>
        <p:spPr>
          <a:xfrm>
            <a:off x="5286375" y="3990975"/>
            <a:ext cx="3274725" cy="76200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75976E0-A738-E7AE-386A-F68D6689B6DB}"/>
              </a:ext>
            </a:extLst>
          </p:cNvPr>
          <p:cNvSpPr/>
          <p:nvPr/>
        </p:nvSpPr>
        <p:spPr>
          <a:xfrm>
            <a:off x="5286374" y="5236748"/>
            <a:ext cx="3274725" cy="76200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CBDE1B-2828-95C6-42C5-5445309921BF}"/>
              </a:ext>
            </a:extLst>
          </p:cNvPr>
          <p:cNvSpPr txBox="1"/>
          <p:nvPr/>
        </p:nvSpPr>
        <p:spPr>
          <a:xfrm>
            <a:off x="4952129" y="4171920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C9228-B5BF-7DAE-51F3-259274B16425}"/>
              </a:ext>
            </a:extLst>
          </p:cNvPr>
          <p:cNvSpPr txBox="1"/>
          <p:nvPr/>
        </p:nvSpPr>
        <p:spPr>
          <a:xfrm>
            <a:off x="4952129" y="5308793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8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28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cs-CZ" altLang="cs-CZ" sz="1800" b="0" kern="0" dirty="0">
                <a:latin typeface="+mn-lt"/>
                <a:cs typeface="Arial"/>
              </a:rPr>
              <a:t>Nižší počet experimentů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cs-CZ" altLang="cs-CZ" sz="1800" b="0" kern="0" dirty="0">
                <a:latin typeface="+mn-lt"/>
                <a:cs typeface="Arial"/>
              </a:rPr>
              <a:t>Větší množství informací</a:t>
            </a: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F09F74D-01DE-E069-CA5C-25729CA4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0893"/>
          <a:stretch/>
        </p:blipFill>
        <p:spPr>
          <a:xfrm>
            <a:off x="1356244" y="2980711"/>
            <a:ext cx="7207538" cy="3350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928578-0A77-134D-E468-FCAF248DDEC0}"/>
                  </a:ext>
                </a:extLst>
              </p14:cNvPr>
              <p14:cNvContentPartPr/>
              <p14:nvPr/>
            </p14:nvContentPartPr>
            <p14:xfrm>
              <a:off x="3562191" y="2137395"/>
              <a:ext cx="2683800" cy="2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928578-0A77-134D-E468-FCAF248DD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0551" y="1993755"/>
                <a:ext cx="28274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CA65CE4-E391-5E75-D4FA-5E328FA01E9C}"/>
                  </a:ext>
                </a:extLst>
              </p14:cNvPr>
              <p14:cNvContentPartPr/>
              <p14:nvPr/>
            </p14:nvContentPartPr>
            <p14:xfrm>
              <a:off x="3574431" y="3692955"/>
              <a:ext cx="31968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CA65CE4-E391-5E75-D4FA-5E328FA01E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2431" y="3549315"/>
                <a:ext cx="463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D107BD1-901C-63C3-39BB-D69630BD7788}"/>
                  </a:ext>
                </a:extLst>
              </p14:cNvPr>
              <p14:cNvContentPartPr/>
              <p14:nvPr/>
            </p14:nvContentPartPr>
            <p14:xfrm>
              <a:off x="5902191" y="3514035"/>
              <a:ext cx="272160" cy="1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D107BD1-901C-63C3-39BB-D69630BD77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0191" y="3370035"/>
                <a:ext cx="41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F911835-31D8-BB9B-6B8E-6317E4B42D03}"/>
                  </a:ext>
                </a:extLst>
              </p14:cNvPr>
              <p14:cNvContentPartPr/>
              <p14:nvPr/>
            </p14:nvContentPartPr>
            <p14:xfrm>
              <a:off x="3562191" y="2493075"/>
              <a:ext cx="2730600" cy="13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F911835-31D8-BB9B-6B8E-6317E4B42D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0551" y="2349075"/>
                <a:ext cx="2874240" cy="3009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EA343242-C714-A4E0-E0CC-DA28FC46CF91}"/>
              </a:ext>
            </a:extLst>
          </p:cNvPr>
          <p:cNvSpPr/>
          <p:nvPr/>
        </p:nvSpPr>
        <p:spPr>
          <a:xfrm>
            <a:off x="7463132" y="4015410"/>
            <a:ext cx="724395" cy="710990"/>
          </a:xfrm>
          <a:prstGeom prst="ellipse">
            <a:avLst/>
          </a:prstGeom>
          <a:solidFill>
            <a:srgbClr val="00F8F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29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3000" b="0" kern="0" dirty="0">
                <a:latin typeface="+mn-lt"/>
                <a:cs typeface="Arial"/>
              </a:rPr>
              <a:t>          2 faktory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C3036A-FF0D-DBA9-08CD-2E6CC093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28" y="3507424"/>
            <a:ext cx="7410203" cy="23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do procesu návrhu vstupuje mnoho proměnných</a:t>
            </a:r>
            <a:br>
              <a:rPr lang="cs-CZ" altLang="cs-CZ" sz="1800" b="0" kern="0" dirty="0">
                <a:latin typeface="+mn-lt"/>
                <a:cs typeface="Arial"/>
              </a:rPr>
            </a:br>
            <a:r>
              <a:rPr lang="cs-CZ" altLang="cs-CZ" sz="1800" b="0" kern="0" dirty="0">
                <a:latin typeface="+mn-lt"/>
                <a:cs typeface="Arial"/>
              </a:rPr>
              <a:t>-&gt; složitý systém -&gt; nelze řešit analyticky (= matematický popis sledovaného jevu)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Využití empirických (aproximačních) metod– sledování cílové vlastnosti na základě změny vstupních parametrů a snaha o přibližný popis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Nalezení řešení (cílové hodnoty, maxima, ...) může být velice náročné -&gt; využití optimalizačních postupů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Symbol" panose="05050102010706020507" pitchFamily="18" charset="2"/>
              <a:buChar char="Þ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cílem zefektivnit proces hledání = v co nejkratším čase (snížení počtu kroků), s minimálními náklady/požadavky/nároky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- Optimalizační metody mají obecnou platnost, ne všechny jsou vhodné pro využití při návrhu směsí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Optimalizace návrhu směsí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30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                 </a:t>
            </a:r>
            <a:r>
              <a:rPr lang="cs-CZ" altLang="cs-CZ" sz="3000" b="0" kern="0" dirty="0">
                <a:latin typeface="+mn-lt"/>
                <a:cs typeface="Arial"/>
              </a:rPr>
              <a:t>3 faktory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312E4AF-98C7-D455-5532-B628BE5E4F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87728" y="2822167"/>
            <a:ext cx="8163664" cy="3410259"/>
          </a:xfrm>
          <a:prstGeom prst="rect">
            <a:avLst/>
          </a:prstGeom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5633AA7-6809-DC4D-EC5D-346E0867E799}"/>
              </a:ext>
            </a:extLst>
          </p:cNvPr>
          <p:cNvSpPr/>
          <p:nvPr/>
        </p:nvSpPr>
        <p:spPr>
          <a:xfrm>
            <a:off x="232983" y="3106647"/>
            <a:ext cx="4361266" cy="3061714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696EC-3F95-6C6E-0B7D-7C6EB28F5D0D}"/>
              </a:ext>
            </a:extLst>
          </p:cNvPr>
          <p:cNvSpPr txBox="1"/>
          <p:nvPr/>
        </p:nvSpPr>
        <p:spPr>
          <a:xfrm>
            <a:off x="3304359" y="2822167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32 experimentů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91">
        <p:fade/>
      </p:transition>
    </mc:Choice>
    <mc:Fallback xmlns="">
      <p:transition spd="slow" advTm="4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31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                </a:t>
            </a:r>
            <a:r>
              <a:rPr lang="cs-CZ" altLang="cs-CZ" sz="3000" b="0" kern="0" dirty="0">
                <a:latin typeface="+mn-lt"/>
                <a:cs typeface="Arial"/>
              </a:rPr>
              <a:t>3 faktory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8F431-529B-741C-624B-90C64834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68978" y="2789104"/>
            <a:ext cx="8375022" cy="3519743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7C9BAD-9032-EEC6-BA83-18D113B88DDB}"/>
              </a:ext>
            </a:extLst>
          </p:cNvPr>
          <p:cNvSpPr/>
          <p:nvPr/>
        </p:nvSpPr>
        <p:spPr>
          <a:xfrm>
            <a:off x="4560963" y="2327564"/>
            <a:ext cx="5164627" cy="4186825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69506-2E68-CF65-3B8B-DBC9EF31C59F}"/>
              </a:ext>
            </a:extLst>
          </p:cNvPr>
          <p:cNvSpPr txBox="1"/>
          <p:nvPr/>
        </p:nvSpPr>
        <p:spPr>
          <a:xfrm>
            <a:off x="6448595" y="1726632"/>
            <a:ext cx="3047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16 experimentů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91">
        <p:fade/>
      </p:transition>
    </mc:Choice>
    <mc:Fallback xmlns="">
      <p:transition spd="slow" advTm="4891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32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                </a:t>
            </a:r>
            <a:r>
              <a:rPr lang="cs-CZ" altLang="cs-CZ" sz="3000" b="0" kern="0" dirty="0">
                <a:latin typeface="+mn-lt"/>
                <a:cs typeface="Arial"/>
              </a:rPr>
              <a:t>3 faktory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8F431-529B-741C-624B-90C64834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68978" y="2789104"/>
            <a:ext cx="8375022" cy="3519743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7C9BAD-9032-EEC6-BA83-18D113B88DDB}"/>
              </a:ext>
            </a:extLst>
          </p:cNvPr>
          <p:cNvSpPr/>
          <p:nvPr/>
        </p:nvSpPr>
        <p:spPr>
          <a:xfrm>
            <a:off x="4560963" y="2327564"/>
            <a:ext cx="5164627" cy="4186825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69506-2E68-CF65-3B8B-DBC9EF31C59F}"/>
              </a:ext>
            </a:extLst>
          </p:cNvPr>
          <p:cNvSpPr txBox="1"/>
          <p:nvPr/>
        </p:nvSpPr>
        <p:spPr>
          <a:xfrm>
            <a:off x="6448595" y="1726632"/>
            <a:ext cx="3047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16 experimentů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91">
        <p:fade/>
      </p:transition>
    </mc:Choice>
    <mc:Fallback xmlns="">
      <p:transition spd="slow" advTm="4891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2000" b="0" kern="0" dirty="0">
                <a:latin typeface="+mn-lt"/>
                <a:cs typeface="Arial"/>
              </a:rPr>
              <a:t>Stále platí podmínka</a:t>
            </a:r>
            <a:br>
              <a:rPr lang="cs-CZ" altLang="cs-CZ" sz="2000" b="0" kern="0" dirty="0">
                <a:latin typeface="+mn-lt"/>
                <a:cs typeface="Arial"/>
              </a:rPr>
            </a:br>
            <a:r>
              <a:rPr lang="cs-CZ" altLang="cs-CZ" sz="2000" b="0" kern="0" dirty="0">
                <a:latin typeface="+mn-lt"/>
                <a:cs typeface="Arial"/>
              </a:rPr>
              <a:t>min. počtu experimentů (8)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4F1E52C-2D15-CD64-28C6-CBC241584D93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DD8923D-FE72-0BBF-0458-55916326199C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947289" y="1239036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                </a:t>
            </a:r>
            <a:r>
              <a:rPr lang="cs-CZ" altLang="cs-CZ" sz="3000" b="0" kern="0" dirty="0">
                <a:latin typeface="+mn-lt"/>
                <a:cs typeface="Arial"/>
              </a:rPr>
              <a:t>3 faktory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8F431-529B-741C-624B-90C64834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l="42470"/>
          <a:stretch/>
        </p:blipFill>
        <p:spPr>
          <a:xfrm>
            <a:off x="4325854" y="2789104"/>
            <a:ext cx="4818146" cy="3519743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7C9BAD-9032-EEC6-BA83-18D113B88DDB}"/>
              </a:ext>
            </a:extLst>
          </p:cNvPr>
          <p:cNvSpPr/>
          <p:nvPr/>
        </p:nvSpPr>
        <p:spPr>
          <a:xfrm>
            <a:off x="4560963" y="2327564"/>
            <a:ext cx="5164627" cy="4186825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69506-2E68-CF65-3B8B-DBC9EF31C59F}"/>
              </a:ext>
            </a:extLst>
          </p:cNvPr>
          <p:cNvSpPr txBox="1"/>
          <p:nvPr/>
        </p:nvSpPr>
        <p:spPr>
          <a:xfrm>
            <a:off x="6448595" y="1726632"/>
            <a:ext cx="3047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16 experimentů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85B966-D5B1-28FC-C4D4-ACBAC271F72C}"/>
                  </a:ext>
                </a:extLst>
              </p14:cNvPr>
              <p14:cNvContentPartPr/>
              <p14:nvPr/>
            </p14:nvContentPartPr>
            <p14:xfrm>
              <a:off x="6341152" y="6162915"/>
              <a:ext cx="4154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85B966-D5B1-28FC-C4D4-ACBAC271F7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9152" y="6019275"/>
                <a:ext cx="559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CCC0DC-96CE-5092-1A4D-BED42F203339}"/>
                  </a:ext>
                </a:extLst>
              </p14:cNvPr>
              <p14:cNvContentPartPr/>
              <p14:nvPr/>
            </p14:nvContentPartPr>
            <p14:xfrm>
              <a:off x="6329272" y="5699955"/>
              <a:ext cx="3636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CCC0DC-96CE-5092-1A4D-BED42F2033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7632" y="5555955"/>
                <a:ext cx="507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E14833A-D4E8-3DE9-D1F9-7B71B1EDF4F0}"/>
                  </a:ext>
                </a:extLst>
              </p14:cNvPr>
              <p14:cNvContentPartPr/>
              <p14:nvPr/>
            </p14:nvContentPartPr>
            <p14:xfrm>
              <a:off x="7160512" y="4642275"/>
              <a:ext cx="248400" cy="60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E14833A-D4E8-3DE9-D1F9-7B71B1EDF4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8872" y="4498275"/>
                <a:ext cx="3920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F2E5E9-B17C-167D-FE56-04B2AB4CCDAB}"/>
                  </a:ext>
                </a:extLst>
              </p14:cNvPr>
              <p14:cNvContentPartPr/>
              <p14:nvPr/>
            </p14:nvContentPartPr>
            <p14:xfrm>
              <a:off x="6341152" y="4215675"/>
              <a:ext cx="3218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F2E5E9-B17C-167D-FE56-04B2AB4CCD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9152" y="4071675"/>
                <a:ext cx="465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09869C-0B0E-3F32-9DC9-3D4C814AD6C2}"/>
                  </a:ext>
                </a:extLst>
              </p14:cNvPr>
              <p14:cNvContentPartPr/>
              <p14:nvPr/>
            </p14:nvContentPartPr>
            <p14:xfrm>
              <a:off x="7101472" y="3087075"/>
              <a:ext cx="37980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09869C-0B0E-3F32-9DC9-3D4C814AD6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9472" y="2943435"/>
                <a:ext cx="5234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E176E2-7E69-7505-8816-924BF727724B}"/>
                  </a:ext>
                </a:extLst>
              </p14:cNvPr>
              <p14:cNvContentPartPr/>
              <p14:nvPr/>
            </p14:nvContentPartPr>
            <p14:xfrm>
              <a:off x="7659112" y="6162915"/>
              <a:ext cx="553320" cy="37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E176E2-7E69-7505-8816-924BF72772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7472" y="6019275"/>
                <a:ext cx="6969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58583-0ED8-9F85-0E77-06F8B02B9FBF}"/>
                  </a:ext>
                </a:extLst>
              </p14:cNvPr>
              <p14:cNvContentPartPr/>
              <p14:nvPr/>
            </p14:nvContentPartPr>
            <p14:xfrm>
              <a:off x="7778272" y="5699955"/>
              <a:ext cx="3927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58583-0ED8-9F85-0E77-06F8B02B9F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06272" y="5555955"/>
                <a:ext cx="5364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B2B43C-9E2F-C77E-4006-93062B758199}"/>
                  </a:ext>
                </a:extLst>
              </p14:cNvPr>
              <p14:cNvContentPartPr/>
              <p14:nvPr/>
            </p14:nvContentPartPr>
            <p14:xfrm>
              <a:off x="7789792" y="4168155"/>
              <a:ext cx="3747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B2B43C-9E2F-C77E-4006-93062B7581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18152" y="4024155"/>
                <a:ext cx="5184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7B02C30-3E5B-874A-0F64-A25E79E41955}"/>
                  </a:ext>
                </a:extLst>
              </p14:cNvPr>
              <p14:cNvContentPartPr/>
              <p14:nvPr/>
            </p14:nvContentPartPr>
            <p14:xfrm>
              <a:off x="8502592" y="4572075"/>
              <a:ext cx="25776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7B02C30-3E5B-874A-0F64-A25E79E419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30952" y="4428075"/>
                <a:ext cx="401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B6A24FA-1537-D3A6-93A0-314B9A6BDAA3}"/>
                  </a:ext>
                </a:extLst>
              </p14:cNvPr>
              <p14:cNvContentPartPr/>
              <p14:nvPr/>
            </p14:nvContentPartPr>
            <p14:xfrm>
              <a:off x="8609512" y="3087075"/>
              <a:ext cx="250560" cy="23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B6A24FA-1537-D3A6-93A0-314B9A6BDA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37512" y="2943435"/>
                <a:ext cx="394200" cy="3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3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91"/>
    </mc:Choice>
    <mc:Fallback xmlns="">
      <p:transition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Full factorial design - více než dvě úrovně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34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BDB3406-9406-60D4-E878-C8D29207EF97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16917E2-AFD7-4703-93BB-A7E2D5A19BBF}"/>
              </a:ext>
            </a:extLst>
          </p:cNvPr>
          <p:cNvSpPr txBox="1">
            <a:spLocks/>
          </p:cNvSpPr>
          <p:nvPr/>
        </p:nvSpPr>
        <p:spPr>
          <a:xfrm>
            <a:off x="202952" y="2533952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06413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Teplota: nízká, střední, vysoká</a:t>
            </a:r>
          </a:p>
          <a:p>
            <a:pPr marL="506413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Strmý nárůst počtu experimentů</a:t>
            </a:r>
          </a:p>
          <a:p>
            <a:pPr marL="506413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Umocněno počtem faktorů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2000" b="0" kern="0" dirty="0">
              <a:latin typeface="+mn-lt"/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ECCDB93-2C2E-F9DA-BD60-0325AD832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806" y="2974235"/>
            <a:ext cx="1793522" cy="20690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E38049-E864-E165-A83F-3E56C624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213" y="1747325"/>
            <a:ext cx="2176801" cy="4332416"/>
          </a:xfrm>
          <a:prstGeom prst="rect">
            <a:avLst/>
          </a:prstGeom>
        </p:spPr>
      </p:pic>
      <p:sp>
        <p:nvSpPr>
          <p:cNvPr id="31" name="Podnadpis 2">
            <a:extLst>
              <a:ext uri="{FF2B5EF4-FFF2-40B4-BE49-F238E27FC236}">
                <a16:creationId xmlns:a16="http://schemas.microsoft.com/office/drawing/2014/main" id="{8F7D4C82-F072-852A-B259-B5ED2E002FD3}"/>
              </a:ext>
            </a:extLst>
          </p:cNvPr>
          <p:cNvSpPr txBox="1">
            <a:spLocks/>
          </p:cNvSpPr>
          <p:nvPr/>
        </p:nvSpPr>
        <p:spPr>
          <a:xfrm>
            <a:off x="642292" y="5409549"/>
            <a:ext cx="5701789" cy="2896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3000" kern="0" dirty="0">
                <a:solidFill>
                  <a:srgbClr val="0070C0"/>
                </a:solidFill>
                <a:latin typeface="+mn-lt"/>
                <a:cs typeface="Arial"/>
              </a:rPr>
              <a:t>Fractional factorial design</a:t>
            </a:r>
            <a:endParaRPr lang="en-US" altLang="cs-CZ" sz="3000" kern="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en-US" altLang="cs-CZ" sz="2000" b="0" kern="0" dirty="0">
                <a:latin typeface="+mn-lt"/>
                <a:cs typeface="Arial"/>
              </a:rPr>
              <a:t>				</a:t>
            </a:r>
            <a:endParaRPr lang="en-US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en-US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en-US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en-US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en-US" altLang="cs-CZ" sz="1800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1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891"/>
    </mc:Choice>
    <mc:Fallback xmlns="">
      <p:transition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4DB04E60-17E7-9805-1970-3EA16040FC34}"/>
              </a:ext>
            </a:extLst>
          </p:cNvPr>
          <p:cNvSpPr txBox="1">
            <a:spLocks/>
          </p:cNvSpPr>
          <p:nvPr/>
        </p:nvSpPr>
        <p:spPr>
          <a:xfrm>
            <a:off x="2694041" y="1537555"/>
            <a:ext cx="6318554" cy="390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Štíhlejší metoda, cílené zúžení počtu experimentů</a:t>
            </a: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1800" b="0" kern="0" dirty="0">
                <a:latin typeface="+mn-lt"/>
                <a:cs typeface="Arial"/>
              </a:rPr>
              <a:t>Nižší množství získaných informací</a:t>
            </a: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solidFill>
                  <a:srgbClr val="FF0000"/>
                </a:solidFill>
                <a:latin typeface="+mn-lt"/>
                <a:cs typeface="Arial"/>
              </a:rPr>
              <a:t>Fractional factorial design se vyzančuje nižším </a:t>
            </a:r>
            <a:r>
              <a:rPr lang="cs-CZ" altLang="cs-CZ" sz="2000" kern="0" dirty="0">
                <a:solidFill>
                  <a:srgbClr val="FF0000"/>
                </a:solidFill>
                <a:latin typeface="+mn-lt"/>
                <a:cs typeface="Arial"/>
              </a:rPr>
              <a:t>rozlišením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918B7B-7B5B-E298-C5F4-FF42F795AF13}"/>
              </a:ext>
            </a:extLst>
          </p:cNvPr>
          <p:cNvSpPr/>
          <p:nvPr/>
        </p:nvSpPr>
        <p:spPr>
          <a:xfrm>
            <a:off x="5765287" y="2693583"/>
            <a:ext cx="356259" cy="6280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0E8BA61-08EC-69C5-D26D-D6CCECB6C38E}"/>
              </a:ext>
            </a:extLst>
          </p:cNvPr>
          <p:cNvSpPr/>
          <p:nvPr/>
        </p:nvSpPr>
        <p:spPr>
          <a:xfrm>
            <a:off x="5765287" y="3756964"/>
            <a:ext cx="356259" cy="6280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538AEF-096A-C9C2-0441-E2F47165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5" y="4310610"/>
            <a:ext cx="2698436" cy="1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4DB04E60-17E7-9805-1970-3EA16040FC34}"/>
              </a:ext>
            </a:extLst>
          </p:cNvPr>
          <p:cNvSpPr txBox="1">
            <a:spLocks/>
          </p:cNvSpPr>
          <p:nvPr/>
        </p:nvSpPr>
        <p:spPr>
          <a:xfrm>
            <a:off x="2302931" y="1477510"/>
            <a:ext cx="6318554" cy="390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Rozlišení lze chápat jako kvantifikátor (měřítko) dané metody (DoE) z hlediska její schopnosti rozeznávat jednotlivé účinky faktorů (effects)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Lze využít jako indikátor toho, do jaké míry mohou být hlavní efekt i interakce v DoE zavádějící</a:t>
            </a: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6C3CB8-3A72-C344-0743-4831EF38845F}"/>
              </a:ext>
            </a:extLst>
          </p:cNvPr>
          <p:cNvSpPr/>
          <p:nvPr/>
        </p:nvSpPr>
        <p:spPr>
          <a:xfrm rot="5400000">
            <a:off x="5216817" y="3276105"/>
            <a:ext cx="702131" cy="3057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37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4DB04E60-17E7-9805-1970-3EA16040FC34}"/>
              </a:ext>
            </a:extLst>
          </p:cNvPr>
          <p:cNvSpPr txBox="1">
            <a:spLocks/>
          </p:cNvSpPr>
          <p:nvPr/>
        </p:nvSpPr>
        <p:spPr>
          <a:xfrm>
            <a:off x="2302931" y="1477510"/>
            <a:ext cx="6318554" cy="390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3CCA4-6E11-6A29-0FB2-DDA2CE76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878" y="2922910"/>
            <a:ext cx="6811845" cy="32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38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4DB04E60-17E7-9805-1970-3EA16040FC34}"/>
              </a:ext>
            </a:extLst>
          </p:cNvPr>
          <p:cNvSpPr txBox="1">
            <a:spLocks/>
          </p:cNvSpPr>
          <p:nvPr/>
        </p:nvSpPr>
        <p:spPr>
          <a:xfrm>
            <a:off x="2302931" y="1477510"/>
            <a:ext cx="6318554" cy="390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231441-ABB4-C466-5E4F-AC20A87C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77" y="2989467"/>
            <a:ext cx="7052886" cy="30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39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D1CF49-BB1E-AA0D-48D5-34E4D2D1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75" y="2874469"/>
            <a:ext cx="6982440" cy="32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500" smtClean="0">
                <a:solidFill>
                  <a:prstClr val="white"/>
                </a:solidFill>
                <a:latin typeface="Calibri" panose="020F0502020204030204"/>
              </a:rPr>
              <a:t>4</a:t>
            </a:fld>
            <a:endParaRPr lang="cs-CZ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Optimalizační metody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2F6C45-EDCB-B8E1-21B5-E99539398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279423"/>
              </p:ext>
            </p:extLst>
          </p:nvPr>
        </p:nvGraphicFramePr>
        <p:xfrm>
          <a:off x="3756518" y="1224000"/>
          <a:ext cx="2880000" cy="507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56704D6-A60D-45E5-F420-DCF70CDC0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956139"/>
              </p:ext>
            </p:extLst>
          </p:nvPr>
        </p:nvGraphicFramePr>
        <p:xfrm>
          <a:off x="180000" y="1224000"/>
          <a:ext cx="3460041" cy="508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EBE7C6B-BBFA-86B7-E08B-D1F2F0AEB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220745"/>
              </p:ext>
            </p:extLst>
          </p:nvPr>
        </p:nvGraphicFramePr>
        <p:xfrm>
          <a:off x="6804000" y="1224000"/>
          <a:ext cx="2160000" cy="507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852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40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9D17A2-F8CA-8CDE-34B0-F120FEC8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13400"/>
            <a:ext cx="7303325" cy="29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41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39479-36F3-F7E3-0455-255C0427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28" y="3179998"/>
            <a:ext cx="7133123" cy="27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42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E971E-BDE8-A45C-E246-6DEDB9C4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40" y="3301339"/>
            <a:ext cx="6937011" cy="284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Stanovení účinku faktoru (effect)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A34FEC-AB82-97CC-3AA6-89D5BFF9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933"/>
          <a:stretch/>
        </p:blipFill>
        <p:spPr>
          <a:xfrm>
            <a:off x="1465390" y="3188556"/>
            <a:ext cx="6773716" cy="11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2F6583-3141-1C28-DD5F-E7D5A28D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DOE – Fractional  factorial design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44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4EF3B76-366B-BF98-85D9-DBEABCAC4E0D}"/>
              </a:ext>
            </a:extLst>
          </p:cNvPr>
          <p:cNvSpPr/>
          <p:nvPr/>
        </p:nvSpPr>
        <p:spPr>
          <a:xfrm>
            <a:off x="376989" y="1930259"/>
            <a:ext cx="2176802" cy="870720"/>
          </a:xfrm>
          <a:custGeom>
            <a:avLst/>
            <a:gdLst>
              <a:gd name="connsiteX0" fmla="*/ 0 w 2176802"/>
              <a:gd name="connsiteY0" fmla="*/ 0 h 870720"/>
              <a:gd name="connsiteX1" fmla="*/ 1741442 w 2176802"/>
              <a:gd name="connsiteY1" fmla="*/ 0 h 870720"/>
              <a:gd name="connsiteX2" fmla="*/ 2176802 w 2176802"/>
              <a:gd name="connsiteY2" fmla="*/ 435360 h 870720"/>
              <a:gd name="connsiteX3" fmla="*/ 1741442 w 2176802"/>
              <a:gd name="connsiteY3" fmla="*/ 870720 h 870720"/>
              <a:gd name="connsiteX4" fmla="*/ 0 w 2176802"/>
              <a:gd name="connsiteY4" fmla="*/ 870720 h 870720"/>
              <a:gd name="connsiteX5" fmla="*/ 435360 w 2176802"/>
              <a:gd name="connsiteY5" fmla="*/ 435360 h 870720"/>
              <a:gd name="connsiteX6" fmla="*/ 0 w 2176802"/>
              <a:gd name="connsiteY6" fmla="*/ 0 h 8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02" h="870720">
                <a:moveTo>
                  <a:pt x="0" y="0"/>
                </a:moveTo>
                <a:lnTo>
                  <a:pt x="1741442" y="0"/>
                </a:lnTo>
                <a:lnTo>
                  <a:pt x="2176802" y="435360"/>
                </a:lnTo>
                <a:lnTo>
                  <a:pt x="1741442" y="870720"/>
                </a:lnTo>
                <a:lnTo>
                  <a:pt x="0" y="870720"/>
                </a:lnTo>
                <a:lnTo>
                  <a:pt x="435360" y="43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68" tIns="20003" rIns="45536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500" kern="1200" dirty="0"/>
              <a:t>Screening</a:t>
            </a:r>
            <a:endParaRPr lang="en-GB" sz="1500" kern="1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2D0908A-5BA0-EB94-6B06-56B6E4951D7E}"/>
              </a:ext>
            </a:extLst>
          </p:cNvPr>
          <p:cNvSpPr txBox="1">
            <a:spLocks/>
          </p:cNvSpPr>
          <p:nvPr/>
        </p:nvSpPr>
        <p:spPr>
          <a:xfrm>
            <a:off x="2788900" y="1377303"/>
            <a:ext cx="6034215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b="0" kern="0" dirty="0">
                <a:latin typeface="+mn-lt"/>
                <a:cs typeface="Arial"/>
              </a:rPr>
              <a:t>Stanovení účinku faktoru (effect)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A34FEC-AB82-97CC-3AA6-89D5BFF9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90" y="3188556"/>
            <a:ext cx="6773716" cy="2688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D50948-C3D0-1B90-7974-8CD4138813FC}"/>
              </a:ext>
            </a:extLst>
          </p:cNvPr>
          <p:cNvSpPr txBox="1"/>
          <p:nvPr/>
        </p:nvSpPr>
        <p:spPr>
          <a:xfrm>
            <a:off x="3154086" y="2568559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Lubrication factor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E1891-99C9-5DC7-AE0E-9477C20A44BA}"/>
              </a:ext>
            </a:extLst>
          </p:cNvPr>
          <p:cNvSpPr txBox="1"/>
          <p:nvPr/>
        </p:nvSpPr>
        <p:spPr>
          <a:xfrm>
            <a:off x="666203" y="5868001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Temperature factor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74778-EF02-5E12-D698-8C4A598ABE3F}"/>
              </a:ext>
            </a:extLst>
          </p:cNvPr>
          <p:cNvSpPr txBox="1"/>
          <p:nvPr/>
        </p:nvSpPr>
        <p:spPr>
          <a:xfrm>
            <a:off x="6984757" y="5785402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Interaction effect: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691AA31-33C3-704A-E119-4987DF5FC3E3}"/>
              </a:ext>
            </a:extLst>
          </p:cNvPr>
          <p:cNvSpPr/>
          <p:nvPr/>
        </p:nvSpPr>
        <p:spPr>
          <a:xfrm rot="3377149">
            <a:off x="3792579" y="3078320"/>
            <a:ext cx="527617" cy="1687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E6312A7-1BAB-0A36-BE1C-3E93858BECAA}"/>
              </a:ext>
            </a:extLst>
          </p:cNvPr>
          <p:cNvSpPr/>
          <p:nvPr/>
        </p:nvSpPr>
        <p:spPr>
          <a:xfrm rot="17458494">
            <a:off x="2870347" y="5723051"/>
            <a:ext cx="527617" cy="1687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68ADD8-938D-F40F-B69E-00B516BD589A}"/>
              </a:ext>
            </a:extLst>
          </p:cNvPr>
          <p:cNvGrpSpPr/>
          <p:nvPr/>
        </p:nvGrpSpPr>
        <p:grpSpPr>
          <a:xfrm>
            <a:off x="7493031" y="4073115"/>
            <a:ext cx="1675440" cy="1972800"/>
            <a:chOff x="7493031" y="4073115"/>
            <a:chExt cx="1675440" cy="19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29A599-0BEE-AEA7-4F98-CC657CDDE013}"/>
                    </a:ext>
                  </a:extLst>
                </p14:cNvPr>
                <p14:cNvContentPartPr/>
                <p14:nvPr/>
              </p14:nvContentPartPr>
              <p14:xfrm>
                <a:off x="7493031" y="4073115"/>
                <a:ext cx="1515960" cy="186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29A599-0BEE-AEA7-4F98-CC657CDDE0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84391" y="4064475"/>
                  <a:ext cx="1533600" cy="18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E382DE-5B8B-5519-50DA-9ACCAFE42803}"/>
                    </a:ext>
                  </a:extLst>
                </p14:cNvPr>
                <p14:cNvContentPartPr/>
                <p14:nvPr/>
              </p14:nvContentPartPr>
              <p14:xfrm>
                <a:off x="8492031" y="5545515"/>
                <a:ext cx="676440" cy="50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E382DE-5B8B-5519-50DA-9ACCAFE428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83031" y="5536515"/>
                  <a:ext cx="6940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723C12-3965-AE0B-034E-41FC38D87A32}"/>
                    </a:ext>
                  </a:extLst>
                </p14:cNvPr>
                <p14:cNvContentPartPr/>
                <p14:nvPr/>
              </p14:nvContentPartPr>
              <p14:xfrm>
                <a:off x="8265231" y="4381635"/>
                <a:ext cx="10332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723C12-3965-AE0B-034E-41FC38D87A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56231" y="4372635"/>
                  <a:ext cx="120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E1049B-8401-3D55-96F8-849887B39C90}"/>
                    </a:ext>
                  </a:extLst>
                </p14:cNvPr>
                <p14:cNvContentPartPr/>
                <p14:nvPr/>
              </p14:nvContentPartPr>
              <p14:xfrm>
                <a:off x="8490591" y="4264635"/>
                <a:ext cx="510120" cy="29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E1049B-8401-3D55-96F8-849887B39C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81591" y="4255995"/>
                  <a:ext cx="527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D70611-3910-D4C9-00F2-E20F3B896CA4}"/>
                    </a:ext>
                  </a:extLst>
                </p14:cNvPr>
                <p14:cNvContentPartPr/>
                <p14:nvPr/>
              </p14:nvContentPartPr>
              <p14:xfrm>
                <a:off x="8407431" y="5343915"/>
                <a:ext cx="13140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D70611-3910-D4C9-00F2-E20F3B896C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98431" y="5335275"/>
                  <a:ext cx="14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C145E1-EA68-5123-9922-69DF5E09E2A3}"/>
                    </a:ext>
                  </a:extLst>
                </p14:cNvPr>
                <p14:cNvContentPartPr/>
                <p14:nvPr/>
              </p14:nvContentPartPr>
              <p14:xfrm>
                <a:off x="8454951" y="5260395"/>
                <a:ext cx="50400" cy="12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C145E1-EA68-5123-9922-69DF5E09E2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6311" y="5251755"/>
                  <a:ext cx="68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95D564-C28A-50B0-2468-1DFA793A8975}"/>
                    </a:ext>
                  </a:extLst>
                </p14:cNvPr>
                <p14:cNvContentPartPr/>
                <p14:nvPr/>
              </p14:nvContentPartPr>
              <p14:xfrm>
                <a:off x="8620911" y="5167875"/>
                <a:ext cx="300960" cy="28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95D564-C28A-50B0-2468-1DFA793A89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11911" y="5159235"/>
                  <a:ext cx="318600" cy="30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43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DoE – Fractional Factorial Design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C57E0F-68A7-2688-370D-B6E9DEAC85AF}"/>
              </a:ext>
            </a:extLst>
          </p:cNvPr>
          <p:cNvSpPr txBox="1">
            <a:spLocks/>
          </p:cNvSpPr>
          <p:nvPr/>
        </p:nvSpPr>
        <p:spPr>
          <a:xfrm>
            <a:off x="2606010" y="1356115"/>
            <a:ext cx="6318554" cy="452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44926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6351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cs-CZ" sz="1800" b="0" kern="0" dirty="0">
              <a:latin typeface="+mn-lt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dnadpis 2">
                <a:extLst>
                  <a:ext uri="{FF2B5EF4-FFF2-40B4-BE49-F238E27FC236}">
                    <a16:creationId xmlns:a16="http://schemas.microsoft.com/office/drawing/2014/main" id="{44984510-1A9D-7FBE-E818-68876DF85E8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160" y="1313238"/>
                <a:ext cx="8888854" cy="5012663"/>
              </a:xfrm>
            </p:spPr>
            <p:txBody>
              <a:bodyPr>
                <a:normAutofit/>
              </a:bodyPr>
              <a:lstStyle/>
              <a:p>
                <a:pPr marL="182563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tabLst>
                    <a:tab pos="2508250" algn="r"/>
                    <a:tab pos="2693988" algn="l"/>
                  </a:tabLst>
                </a:pPr>
                <a:r>
                  <a:rPr lang="cs-CZ" altLang="cs-CZ" sz="2000" kern="0" dirty="0">
                    <a:latin typeface="+mn-lt"/>
                    <a:cs typeface="Arial"/>
                  </a:rPr>
                  <a:t>Základní předpoklady a principy</a:t>
                </a: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r>
                  <a:rPr lang="cs-CZ" altLang="cs-CZ" sz="2000" b="0" kern="0" dirty="0">
                    <a:latin typeface="+mn-lt"/>
                    <a:cs typeface="Arial"/>
                  </a:rPr>
                  <a:t>Full factorial design bere v úvahu veškeré efekty a interakce </a:t>
                </a: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r>
                  <a:rPr lang="cs-CZ" altLang="cs-CZ" sz="2000" b="0" kern="0" dirty="0">
                    <a:latin typeface="+mn-lt"/>
                    <a:cs typeface="Arial"/>
                  </a:rPr>
                  <a:t>vzorový příklad (</a:t>
                </a:r>
                <a:r>
                  <a:rPr lang="cs-CZ" altLang="cs-CZ" sz="2000" b="0" kern="0" dirty="0">
                    <a:solidFill>
                      <a:srgbClr val="0070C0"/>
                    </a:solidFill>
                    <a:latin typeface="+mn-lt"/>
                    <a:cs typeface="Arial"/>
                  </a:rPr>
                  <a:t>mazání, teplota </a:t>
                </a:r>
                <a:r>
                  <a:rPr lang="cs-CZ" altLang="cs-CZ" sz="2000" b="0" kern="0" dirty="0">
                    <a:latin typeface="+mn-lt"/>
                    <a:cs typeface="Arial"/>
                  </a:rPr>
                  <a:t>a </a:t>
                </a:r>
                <a:r>
                  <a:rPr lang="cs-CZ" altLang="cs-CZ" sz="2000" b="0" kern="0" dirty="0">
                    <a:solidFill>
                      <a:srgbClr val="00B050"/>
                    </a:solidFill>
                    <a:latin typeface="+mn-lt"/>
                    <a:cs typeface="Arial"/>
                  </a:rPr>
                  <a:t>kombinace obojího</a:t>
                </a:r>
                <a:r>
                  <a:rPr lang="cs-CZ" altLang="cs-CZ" sz="2000" b="0" kern="0" dirty="0">
                    <a:latin typeface="+mn-lt"/>
                    <a:cs typeface="Arial"/>
                  </a:rPr>
                  <a:t>)</a:t>
                </a: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r>
                  <a:rPr lang="cs-CZ" altLang="cs-CZ" sz="2000" b="0" kern="0" dirty="0">
                    <a:latin typeface="+mn-lt"/>
                    <a:cs typeface="Arial"/>
                  </a:rPr>
                  <a:t>Počet interakcí strmě roste s počtem faktorů</a:t>
                </a: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r>
                  <a:rPr lang="cs-CZ" altLang="cs-CZ" sz="2000" b="0" kern="0" dirty="0">
                    <a:latin typeface="+mn-lt"/>
                    <a:cs typeface="Arial"/>
                  </a:rPr>
                  <a:t>Úroveň faktorů pak rapidně zvyšuje počet experimentů</a:t>
                </a: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r>
                  <a:rPr lang="cs-CZ" altLang="cs-CZ" sz="2000" b="0" kern="0" dirty="0">
                    <a:latin typeface="+mn-lt"/>
                    <a:cs typeface="Arial"/>
                  </a:rPr>
                  <a:t>Při působení 5ti faktorů je počet efektů roven</a:t>
                </a:r>
              </a:p>
              <a:p>
                <a:pPr marL="182563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tabLst>
                    <a:tab pos="2508250" algn="r"/>
                    <a:tab pos="2693988" algn="l"/>
                  </a:tabLst>
                </a:pPr>
                <a:r>
                  <a:rPr lang="cs-CZ" altLang="cs-CZ" sz="2000" b="0" kern="0" dirty="0">
                    <a:cs typeface="Arial"/>
                  </a:rPr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8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altLang="cs-CZ" sz="2800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cs-CZ" altLang="cs-CZ" sz="2800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cs-CZ" altLang="cs-CZ" sz="2800" b="0" kern="0" dirty="0">
                        <a:cs typeface="Arial"/>
                      </a:rPr>
                      <m:t>+</m:t>
                    </m:r>
                    <m:d>
                      <m:dPr>
                        <m:ctrlPr>
                          <a:rPr lang="cs-CZ" altLang="cs-CZ" sz="28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altLang="cs-CZ" sz="2800" b="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cs-CZ" altLang="cs-CZ" sz="2800" b="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cs-CZ" altLang="cs-CZ" sz="2800" b="0" kern="0" dirty="0">
                    <a:solidFill>
                      <a:srgbClr val="00B050"/>
                    </a:solidFill>
                    <a:latin typeface="+mn-lt"/>
                    <a:cs typeface="Arial"/>
                  </a:rPr>
                  <a:t>+</a:t>
                </a:r>
                <a:r>
                  <a:rPr lang="cs-CZ" altLang="cs-CZ" sz="2800" b="0" kern="0" dirty="0">
                    <a:solidFill>
                      <a:srgbClr val="00B05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800" b="0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altLang="cs-CZ" sz="2800" b="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cs-CZ" altLang="cs-CZ" sz="2800" b="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cs-CZ" altLang="cs-CZ" sz="2800" b="0" kern="0" dirty="0">
                    <a:solidFill>
                      <a:srgbClr val="00B050"/>
                    </a:solidFill>
                    <a:latin typeface="+mn-lt"/>
                    <a:cs typeface="Arial"/>
                  </a:rPr>
                  <a:t>+</a:t>
                </a:r>
                <a:r>
                  <a:rPr lang="cs-CZ" altLang="cs-CZ" sz="2800" b="0" kern="0" dirty="0">
                    <a:solidFill>
                      <a:srgbClr val="00B05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800" b="0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altLang="cs-CZ" sz="2800" b="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cs-CZ" altLang="cs-CZ" sz="2800" b="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cs-CZ" altLang="cs-CZ" sz="2800" b="0" kern="0" dirty="0">
                    <a:solidFill>
                      <a:srgbClr val="00B050"/>
                    </a:solidFill>
                    <a:latin typeface="+mn-lt"/>
                    <a:cs typeface="Arial"/>
                  </a:rPr>
                  <a:t>+</a:t>
                </a:r>
                <a:r>
                  <a:rPr lang="cs-CZ" altLang="cs-CZ" sz="2800" b="0" kern="0" dirty="0">
                    <a:solidFill>
                      <a:srgbClr val="00B05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800" b="0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altLang="cs-CZ" sz="2800" b="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cs-CZ" altLang="cs-CZ" sz="2800" b="0" i="1" ker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kern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cs-CZ" altLang="cs-CZ" sz="2800" b="0" kern="0" dirty="0">
                    <a:latin typeface="+mn-lt"/>
                    <a:cs typeface="Arial"/>
                  </a:rPr>
                  <a:t> = 31</a:t>
                </a:r>
              </a:p>
              <a:p>
                <a:pPr marL="182563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tabLst>
                    <a:tab pos="2508250" algn="r"/>
                    <a:tab pos="2693988" algn="l"/>
                  </a:tabLst>
                </a:pPr>
                <a:r>
                  <a:rPr lang="cs-CZ" altLang="cs-CZ" sz="2000" kern="0" dirty="0">
                    <a:latin typeface="+mn-lt"/>
                    <a:cs typeface="Arial"/>
                  </a:rPr>
                  <a:t>	</a:t>
                </a:r>
              </a:p>
              <a:p>
                <a:pPr marL="182563" algn="ctr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tabLst>
                    <a:tab pos="2508250" algn="r"/>
                    <a:tab pos="2693988" algn="l"/>
                  </a:tabLst>
                </a:pPr>
                <a:r>
                  <a:rPr lang="cs-CZ" altLang="cs-CZ" sz="2000" kern="0" dirty="0">
                    <a:latin typeface="+mn-lt"/>
                    <a:cs typeface="Arial"/>
                  </a:rPr>
                  <a:t>		</a:t>
                </a: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endParaRPr lang="cs-CZ" altLang="cs-CZ" sz="2000" kern="0" dirty="0">
                  <a:latin typeface="+mn-lt"/>
                  <a:cs typeface="Arial"/>
                </a:endParaRPr>
              </a:p>
              <a:p>
                <a:pPr marL="525463" indent="-342900" defTabSz="91440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endParaRPr lang="cs-CZ" altLang="cs-CZ" sz="2000" kern="0" dirty="0">
                  <a:latin typeface="+mn-lt"/>
                  <a:cs typeface="Arial"/>
                </a:endParaRPr>
              </a:p>
              <a:p>
                <a:pPr marL="468313" indent="-285750" defTabSz="91440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tabLst>
                    <a:tab pos="2508250" algn="r"/>
                    <a:tab pos="2693988" algn="l"/>
                  </a:tabLst>
                </a:pPr>
                <a:endParaRPr lang="cs-CZ" altLang="cs-CZ" sz="1800" b="0" kern="0" dirty="0">
                  <a:latin typeface="+mn-lt"/>
                  <a:cs typeface="Arial"/>
                </a:endParaRPr>
              </a:p>
              <a:p>
                <a:pPr marL="182563" defTabSz="91440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tabLst>
                    <a:tab pos="2508250" algn="r"/>
                    <a:tab pos="2693988" algn="l"/>
                  </a:tabLst>
                </a:pPr>
                <a:endParaRPr lang="cs-CZ" altLang="cs-CZ" sz="1800" b="0" kern="0" dirty="0">
                  <a:latin typeface="+mn-lt"/>
                  <a:cs typeface="Arial"/>
                </a:endParaRPr>
              </a:p>
            </p:txBody>
          </p:sp>
        </mc:Choice>
        <mc:Fallback xmlns="">
          <p:sp>
            <p:nvSpPr>
              <p:cNvPr id="10" name="Podnadpis 2">
                <a:extLst>
                  <a:ext uri="{FF2B5EF4-FFF2-40B4-BE49-F238E27FC236}">
                    <a16:creationId xmlns:a16="http://schemas.microsoft.com/office/drawing/2014/main" id="{44984510-1A9D-7FBE-E818-68876DF85E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160" y="1313238"/>
                <a:ext cx="8888854" cy="5012663"/>
              </a:xfrm>
              <a:blipFill>
                <a:blip r:embed="rId3"/>
                <a:stretch>
                  <a:fillRect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E7B16325-8324-732F-88BF-92EBD2EA3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880" y="2214629"/>
            <a:ext cx="1097791" cy="1147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2B44CE-BA16-65A5-8809-E67A16AE1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891" y="3550486"/>
            <a:ext cx="2224780" cy="26364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BA2613-CE6E-38D8-86BC-F73F3D679FB1}"/>
              </a:ext>
            </a:extLst>
          </p:cNvPr>
          <p:cNvSpPr txBox="1"/>
          <p:nvPr/>
        </p:nvSpPr>
        <p:spPr>
          <a:xfrm>
            <a:off x="251156" y="4840673"/>
            <a:ext cx="62312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000" kern="0" dirty="0">
                <a:solidFill>
                  <a:srgbClr val="0070C0"/>
                </a:solidFill>
                <a:latin typeface="+mn-lt"/>
                <a:cs typeface="Arial"/>
              </a:rPr>
              <a:t>Je skutečně zapotřebí zahrnout do plánu všechny interakce?</a:t>
            </a:r>
          </a:p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78DBD2-4881-8B20-DBF5-7075896ADC84}"/>
              </a:ext>
            </a:extLst>
          </p:cNvPr>
          <p:cNvSpPr txBox="1"/>
          <p:nvPr/>
        </p:nvSpPr>
        <p:spPr>
          <a:xfrm>
            <a:off x="203452" y="5721787"/>
            <a:ext cx="6231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000" kern="0" dirty="0">
                <a:solidFill>
                  <a:srgbClr val="0070C0"/>
                </a:solidFill>
                <a:cs typeface="Arial"/>
              </a:rPr>
              <a:t>Není výhodnější snížit rozlišení?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5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2EE9-8190-FA5F-BF15-4EAE843E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A433E4-6757-3A0D-58E0-A589A66B08FC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BB9C06-051B-ADBD-1B39-49A6A6140CA9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041E72-61E6-239F-DB5E-38F5FCABB429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6DA276-7D62-FC72-3983-5A5549C1C985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2E6A291-0607-5AAF-4E02-3C144A0E55EB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DoE – Fractional Factorial Design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D6067B6-A847-B3C9-C75D-EA5C0374F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6988035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altLang="cs-CZ" sz="2000" kern="0" dirty="0">
                <a:latin typeface="+mn-lt"/>
                <a:cs typeface="Arial"/>
              </a:rPr>
              <a:t>Základní předpoklady a principy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Ve fractional factorial designu mohou být interakce zaměněny/sloučeny (confounded) s dalšími interakcemi nebo s hlavními účinky faktorů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altLang="cs-CZ" sz="1500" b="0" i="1" kern="0" dirty="0">
                <a:latin typeface="+mn-lt"/>
                <a:cs typeface="Arial"/>
              </a:rPr>
              <a:t>def: be confounded = effects of different factors or the effect of interactions of factor cannot be separated from each other</a:t>
            </a:r>
            <a:endParaRPr lang="cs-CZ" altLang="cs-CZ" sz="1500" i="1" kern="0" dirty="0">
              <a:latin typeface="+mn-lt"/>
              <a:cs typeface="Arial"/>
            </a:endParaRPr>
          </a:p>
          <a:p>
            <a:pPr marL="182563" algn="ctr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altLang="cs-CZ" sz="2000" kern="0" dirty="0">
                <a:latin typeface="+mn-lt"/>
                <a:cs typeface="Arial"/>
              </a:rPr>
              <a:t>		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95A75C-E33A-5550-5348-EA391A115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709" y="1689856"/>
            <a:ext cx="1567903" cy="9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05A3-F179-2351-7C84-0513BB8D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7BB73A87-26BE-628A-05E7-FF108DAD7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112" y="50199"/>
            <a:ext cx="9015664" cy="288054"/>
          </a:xfrm>
        </p:spPr>
        <p:txBody>
          <a:bodyPr>
            <a:noAutofit/>
          </a:bodyPr>
          <a:lstStyle/>
          <a:p>
            <a:pPr algn="ctr"/>
            <a:r>
              <a:rPr lang="cs-CZ" sz="1800" b="0" dirty="0">
                <a:latin typeface="Technika" panose="00000500000000000000" pitchFamily="2" charset="-18"/>
              </a:rPr>
              <a:t>Moderní metody navrhování stavebních materiálů</a:t>
            </a:r>
            <a:endParaRPr lang="en-US" sz="1800" b="0" dirty="0">
              <a:latin typeface="Technika" panose="00000500000000000000" pitchFamily="2" charset="-18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4FE178C-F42F-A07E-6B10-7DA41443306C}"/>
              </a:ext>
            </a:extLst>
          </p:cNvPr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" name="Nadpis 9">
            <a:extLst>
              <a:ext uri="{FF2B5EF4-FFF2-40B4-BE49-F238E27FC236}">
                <a16:creationId xmlns:a16="http://schemas.microsoft.com/office/drawing/2014/main" id="{75337A59-8E46-E92E-4D00-9905C21A2337}"/>
              </a:ext>
            </a:extLst>
          </p:cNvPr>
          <p:cNvSpPr txBox="1">
            <a:spLocks/>
          </p:cNvSpPr>
          <p:nvPr/>
        </p:nvSpPr>
        <p:spPr>
          <a:xfrm>
            <a:off x="128336" y="3212404"/>
            <a:ext cx="9015664" cy="117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b="0" dirty="0">
                <a:latin typeface="Technika" panose="00000500000000000000" pitchFamily="2" charset="-18"/>
              </a:rPr>
              <a:t>…pokračování v rámci </a:t>
            </a:r>
            <a:r>
              <a:rPr lang="cs-CZ" sz="4000" b="0">
                <a:latin typeface="Technika" panose="00000500000000000000" pitchFamily="2" charset="-18"/>
              </a:rPr>
              <a:t>dalších přednášek</a:t>
            </a:r>
            <a:endParaRPr lang="sv-SE" sz="4000" b="0" dirty="0">
              <a:latin typeface="Technika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756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Plánování experimentů (DOE)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Systematický postup při plánování, provádění a vyhodnocení experimentů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Cílem je identifikovat vztahy mezi vstupními (nezávislými) a výstupními (závislými) proměnnými (faktory-&gt;odezva)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cílená změna vstupu (intervence) – sledování odezvy = analýza rozptylu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>
                <a:latin typeface="+mn-lt"/>
                <a:cs typeface="Arial"/>
              </a:rPr>
              <a:t>každá vstupní proměnná má min. dvě hodnoty (level)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r>
              <a:rPr lang="cs-CZ" altLang="cs-CZ" sz="1800" b="0" kern="0" dirty="0" err="1">
                <a:latin typeface="+mn-lt"/>
                <a:cs typeface="Arial"/>
              </a:rPr>
              <a:t>DoE</a:t>
            </a:r>
            <a:r>
              <a:rPr lang="cs-CZ" altLang="cs-CZ" sz="1800" b="0" kern="0" dirty="0">
                <a:latin typeface="+mn-lt"/>
                <a:cs typeface="Arial"/>
              </a:rPr>
              <a:t> pomáhá vytvořit efektivní postup při nalezení klíčových faktorů ovlivňujících výstupy daného</a:t>
            </a:r>
            <a:br>
              <a:rPr lang="cs-CZ" altLang="cs-CZ" sz="1800" b="0" kern="0" dirty="0">
                <a:latin typeface="+mn-lt"/>
                <a:cs typeface="Arial"/>
              </a:rPr>
            </a:br>
            <a:r>
              <a:rPr lang="cs-CZ" altLang="cs-CZ" sz="1800" b="0" kern="0" dirty="0">
                <a:latin typeface="+mn-lt"/>
                <a:cs typeface="Arial"/>
              </a:rPr>
              <a:t>systému</a:t>
            </a: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158868" y="294235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Design of experiments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E8EAA2C-81E2-17A0-173C-885CA8EA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3816064"/>
            <a:ext cx="3657600" cy="24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 hidden="1"/>
          <p:cNvCxnSpPr>
            <a:cxnSpLocks/>
          </p:cNvCxnSpPr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 hidden="1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 hidden="1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 hidden="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odnadpis 2" hidden="1">
            <a:extLst>
              <a:ext uri="{FF2B5EF4-FFF2-40B4-BE49-F238E27FC236}">
                <a16:creationId xmlns:a16="http://schemas.microsoft.com/office/drawing/2014/main" id="{74AD4B5E-6F9B-D34B-4978-47D9D6914406}"/>
              </a:ext>
            </a:extLst>
          </p:cNvPr>
          <p:cNvSpPr txBox="1">
            <a:spLocks/>
          </p:cNvSpPr>
          <p:nvPr/>
        </p:nvSpPr>
        <p:spPr>
          <a:xfrm>
            <a:off x="2158868" y="294235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Design of experiments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4B7859-6EE3-0B40-4FC8-E10B99DE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60" y="2244167"/>
            <a:ext cx="4928722" cy="2774718"/>
          </a:xfrm>
          <a:prstGeom prst="rect">
            <a:avLst/>
          </a:prstGeom>
        </p:spPr>
      </p:pic>
      <p:pic>
        <p:nvPicPr>
          <p:cNvPr id="2" name="Obrázek 8">
            <a:extLst>
              <a:ext uri="{FF2B5EF4-FFF2-40B4-BE49-F238E27FC236}">
                <a16:creationId xmlns:a16="http://schemas.microsoft.com/office/drawing/2014/main" id="{360778A2-1152-6017-19C4-E952C68BC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75" y="2936381"/>
            <a:ext cx="7107336" cy="2109103"/>
          </a:xfrm>
          <a:prstGeom prst="rect">
            <a:avLst/>
          </a:prstGeom>
        </p:spPr>
      </p:pic>
      <p:pic>
        <p:nvPicPr>
          <p:cNvPr id="5" name="Obrázek 12" hidden="1">
            <a:extLst>
              <a:ext uri="{FF2B5EF4-FFF2-40B4-BE49-F238E27FC236}">
                <a16:creationId xmlns:a16="http://schemas.microsoft.com/office/drawing/2014/main" id="{3758D229-D127-C3ED-35B5-2D19C3217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41" y="1943192"/>
            <a:ext cx="7000406" cy="4281831"/>
          </a:xfrm>
          <a:prstGeom prst="rect">
            <a:avLst/>
          </a:prstGeom>
        </p:spPr>
      </p:pic>
      <p:pic>
        <p:nvPicPr>
          <p:cNvPr id="6" name="Obrázek 4" hidden="1">
            <a:extLst>
              <a:ext uri="{FF2B5EF4-FFF2-40B4-BE49-F238E27FC236}">
                <a16:creationId xmlns:a16="http://schemas.microsoft.com/office/drawing/2014/main" id="{AAE281AD-0E27-3820-4237-84933031A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71" y="2007720"/>
            <a:ext cx="8859117" cy="48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9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891">
        <p159:morph option="byObject"/>
      </p:transition>
    </mc:Choice>
    <mc:Fallback xmlns="">
      <p:transition spd="slow" advTm="4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4583 -0.2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1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>
            <a:cxnSpLocks/>
          </p:cNvCxnSpPr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7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diagram of components of design of experiment&#10;&#10;AI-generated content may be incorrect.">
            <a:extLst>
              <a:ext uri="{FF2B5EF4-FFF2-40B4-BE49-F238E27FC236}">
                <a16:creationId xmlns:a16="http://schemas.microsoft.com/office/drawing/2014/main" id="{9FDC7257-35BF-8FA8-58EA-CB77CB21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31720" r="5630" b="12640"/>
          <a:stretch/>
        </p:blipFill>
        <p:spPr>
          <a:xfrm>
            <a:off x="1532137" y="3596894"/>
            <a:ext cx="6617577" cy="2407108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74AD4B5E-6F9B-D34B-4978-47D9D6914406}"/>
              </a:ext>
            </a:extLst>
          </p:cNvPr>
          <p:cNvSpPr txBox="1">
            <a:spLocks/>
          </p:cNvSpPr>
          <p:nvPr/>
        </p:nvSpPr>
        <p:spPr>
          <a:xfrm>
            <a:off x="2158868" y="294235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Design of experiments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4C9BC74-5461-4ACA-537B-60A5628A4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124903"/>
              </p:ext>
            </p:extLst>
          </p:nvPr>
        </p:nvGraphicFramePr>
        <p:xfrm>
          <a:off x="376989" y="1200757"/>
          <a:ext cx="8390021" cy="202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97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639763" indent="-4572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tabLst>
                <a:tab pos="2508250" algn="r"/>
                <a:tab pos="2693988" algn="l"/>
              </a:tabLst>
            </a:pPr>
            <a:r>
              <a:rPr lang="cs-CZ" altLang="cs-CZ" sz="2000" b="0" kern="0" dirty="0">
                <a:latin typeface="+mn-lt"/>
                <a:cs typeface="Arial"/>
              </a:rPr>
              <a:t>Určení relevantnosti faktorů (screening)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  <a:tabLst>
                <a:tab pos="2508250" algn="r"/>
                <a:tab pos="2693988" algn="l"/>
              </a:tabLst>
            </a:pPr>
            <a:r>
              <a:rPr lang="cs-CZ" altLang="cs-CZ" sz="2000" b="0" kern="0" dirty="0">
                <a:latin typeface="+mn-lt"/>
                <a:cs typeface="Arial"/>
              </a:rPr>
              <a:t>stanovení míry vlivu 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  <a:tabLst>
                <a:tab pos="2508250" algn="r"/>
                <a:tab pos="2693988" algn="l"/>
              </a:tabLst>
            </a:pPr>
            <a:r>
              <a:rPr lang="cs-CZ" altLang="cs-CZ" sz="2000" b="0" kern="0" dirty="0">
                <a:latin typeface="+mn-lt"/>
                <a:cs typeface="Arial"/>
              </a:rPr>
              <a:t>výběr/eliminace faktorů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  <a:tabLst>
                <a:tab pos="2508250" algn="r"/>
                <a:tab pos="2693988" algn="l"/>
              </a:tabLs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  <a:tabLst>
                <a:tab pos="2508250" algn="r"/>
                <a:tab pos="2693988" algn="l"/>
              </a:tabLs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  <a:tabLst>
                <a:tab pos="2508250" algn="r"/>
                <a:tab pos="2693988" algn="l"/>
              </a:tabLs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639763" indent="-4572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arabicPeriod" startAt="2"/>
              <a:tabLst>
                <a:tab pos="2508250" algn="r"/>
                <a:tab pos="2693988" algn="l"/>
              </a:tabLst>
            </a:pPr>
            <a:r>
              <a:rPr lang="cs-CZ" altLang="cs-CZ" sz="2000" b="0" kern="0" dirty="0">
                <a:latin typeface="+mn-lt"/>
                <a:cs typeface="Arial"/>
              </a:rPr>
              <a:t>Stanovení optimálních vstupních proměnných 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8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152391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sz="2800" b="1" i="1" dirty="0">
                <a:solidFill>
                  <a:srgbClr val="0165C2"/>
                </a:solidFill>
                <a:cs typeface="Arial" pitchFamily="34" charset="0"/>
              </a:rPr>
              <a:t>Oblasti využití</a:t>
            </a:r>
            <a:endParaRPr lang="en-US" sz="2800" b="1" i="1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5D7FD2-3899-DEF2-0BFF-76E1AC8E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234" y="1753576"/>
            <a:ext cx="3476862" cy="16092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723474-F45F-4328-DE9F-D0CC2E2FA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71" y="4745244"/>
            <a:ext cx="4060987" cy="1317967"/>
          </a:xfrm>
          <a:prstGeom prst="rect">
            <a:avLst/>
          </a:prstGeom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94CA4E66-9A17-015E-6000-4B531A652EF4}"/>
              </a:ext>
            </a:extLst>
          </p:cNvPr>
          <p:cNvSpPr/>
          <p:nvPr/>
        </p:nvSpPr>
        <p:spPr>
          <a:xfrm>
            <a:off x="6738079" y="3495134"/>
            <a:ext cx="239842" cy="11431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FE64-D26B-4093-4D01-1019674F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59AFCB5-60B3-8F55-733A-F1E95A23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sz="2000" kern="0" dirty="0">
                <a:latin typeface="+mn-lt"/>
                <a:cs typeface="Arial"/>
              </a:rPr>
              <a:t>Struktura procesu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2000" kern="0" dirty="0">
              <a:latin typeface="+mn-lt"/>
              <a:cs typeface="Arial"/>
            </a:endParaRPr>
          </a:p>
          <a:p>
            <a:pPr marL="468313" indent="-2857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endParaRPr lang="cs-CZ" altLang="cs-CZ" sz="1800" b="0" kern="0" dirty="0">
              <a:latin typeface="+mn-lt"/>
              <a:cs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6F0AC9A-70E1-8447-4386-D0FDD0191907}"/>
              </a:ext>
            </a:extLst>
          </p:cNvPr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3BADD5F-1613-D3AF-2DB9-DC616F2E8701}"/>
              </a:ext>
            </a:extLst>
          </p:cNvPr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2DBEDB-CB93-2073-9638-529A46F49803}"/>
              </a:ext>
            </a:extLst>
          </p:cNvPr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6337F6-1FEF-4E6D-E090-7417378D93F1}"/>
              </a:ext>
            </a:extLst>
          </p:cNvPr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9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A680B94-E6F5-EA83-CE21-5CBFF13C968C}"/>
              </a:ext>
            </a:extLst>
          </p:cNvPr>
          <p:cNvSpPr txBox="1">
            <a:spLocks/>
          </p:cNvSpPr>
          <p:nvPr/>
        </p:nvSpPr>
        <p:spPr>
          <a:xfrm>
            <a:off x="2150848" y="374653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Design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0165C2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0165C2"/>
                </a:solidFill>
                <a:cs typeface="Arial" pitchFamily="34" charset="0"/>
              </a:rPr>
              <a:t>experiments</a:t>
            </a:r>
            <a:endParaRPr lang="cs-CZ" sz="2800" b="1" dirty="0">
              <a:solidFill>
                <a:srgbClr val="0165C2"/>
              </a:solidFill>
              <a:cs typeface="Arial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4696E86-1CB2-9798-5721-770B3162610F}"/>
              </a:ext>
            </a:extLst>
          </p:cNvPr>
          <p:cNvGrpSpPr/>
          <p:nvPr/>
        </p:nvGrpSpPr>
        <p:grpSpPr>
          <a:xfrm>
            <a:off x="615836" y="3465829"/>
            <a:ext cx="8054168" cy="870720"/>
            <a:chOff x="615836" y="3465829"/>
            <a:chExt cx="8054168" cy="870720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CAB2CF4A-2CEE-872E-079E-4754752D74AF}"/>
                </a:ext>
              </a:extLst>
            </p:cNvPr>
            <p:cNvSpPr/>
            <p:nvPr/>
          </p:nvSpPr>
          <p:spPr>
            <a:xfrm>
              <a:off x="615836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Příprava</a:t>
              </a:r>
              <a:endParaRPr lang="en-GB" sz="1500" kern="1200" dirty="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37C7D180-9844-BF67-947E-895D0706E358}"/>
                </a:ext>
              </a:extLst>
            </p:cNvPr>
            <p:cNvSpPr/>
            <p:nvPr/>
          </p:nvSpPr>
          <p:spPr>
            <a:xfrm>
              <a:off x="2574958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Screening</a:t>
              </a:r>
              <a:endParaRPr lang="en-GB" sz="1500" kern="1200" dirty="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EAECCBE6-35C6-81E4-49DC-735AB1E2E9DF}"/>
                </a:ext>
              </a:extLst>
            </p:cNvPr>
            <p:cNvSpPr/>
            <p:nvPr/>
          </p:nvSpPr>
          <p:spPr>
            <a:xfrm>
              <a:off x="4534080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Optimalizace</a:t>
              </a:r>
              <a:endParaRPr lang="en-GB" sz="1500" kern="1200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38CB507-A355-A6EE-0E8A-830F7990F7B0}"/>
                </a:ext>
              </a:extLst>
            </p:cNvPr>
            <p:cNvSpPr/>
            <p:nvPr/>
          </p:nvSpPr>
          <p:spPr>
            <a:xfrm>
              <a:off x="6493202" y="3465829"/>
              <a:ext cx="2176802" cy="870720"/>
            </a:xfrm>
            <a:custGeom>
              <a:avLst/>
              <a:gdLst>
                <a:gd name="connsiteX0" fmla="*/ 0 w 2176802"/>
                <a:gd name="connsiteY0" fmla="*/ 0 h 870720"/>
                <a:gd name="connsiteX1" fmla="*/ 1741442 w 2176802"/>
                <a:gd name="connsiteY1" fmla="*/ 0 h 870720"/>
                <a:gd name="connsiteX2" fmla="*/ 2176802 w 2176802"/>
                <a:gd name="connsiteY2" fmla="*/ 435360 h 870720"/>
                <a:gd name="connsiteX3" fmla="*/ 1741442 w 2176802"/>
                <a:gd name="connsiteY3" fmla="*/ 870720 h 870720"/>
                <a:gd name="connsiteX4" fmla="*/ 0 w 2176802"/>
                <a:gd name="connsiteY4" fmla="*/ 870720 h 870720"/>
                <a:gd name="connsiteX5" fmla="*/ 435360 w 2176802"/>
                <a:gd name="connsiteY5" fmla="*/ 435360 h 870720"/>
                <a:gd name="connsiteX6" fmla="*/ 0 w 2176802"/>
                <a:gd name="connsiteY6" fmla="*/ 0 h 8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02" h="870720">
                  <a:moveTo>
                    <a:pt x="0" y="0"/>
                  </a:moveTo>
                  <a:lnTo>
                    <a:pt x="1741442" y="0"/>
                  </a:lnTo>
                  <a:lnTo>
                    <a:pt x="2176802" y="435360"/>
                  </a:lnTo>
                  <a:lnTo>
                    <a:pt x="1741442" y="870720"/>
                  </a:lnTo>
                  <a:lnTo>
                    <a:pt x="0" y="870720"/>
                  </a:lnTo>
                  <a:lnTo>
                    <a:pt x="435360" y="43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68" tIns="20003" rIns="45536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Verifikace</a:t>
              </a:r>
              <a:endParaRPr lang="en-GB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6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1019335-5C8C-41CA-930B-5D073DAA53AE}" vid="{32A2DE83-DDBE-42FF-B3C0-64470B201E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PowerPoint_CS</Template>
  <TotalTime>11428</TotalTime>
  <Words>1412</Words>
  <Application>Microsoft Office PowerPoint</Application>
  <PresentationFormat>Předvádění na obrazovce (4:3)</PresentationFormat>
  <Paragraphs>805</Paragraphs>
  <Slides>47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Cambria Math</vt:lpstr>
      <vt:lpstr>Symbol</vt:lpstr>
      <vt:lpstr>Technika-Bold</vt:lpstr>
      <vt:lpstr>Arial</vt:lpstr>
      <vt:lpstr>Calibri</vt:lpstr>
      <vt:lpstr>Technika</vt:lpstr>
      <vt:lpstr>Courier New</vt:lpstr>
      <vt:lpstr>Technika Light</vt:lpstr>
      <vt:lpstr>Motiv Office</vt:lpstr>
      <vt:lpstr>Moderní metody navrhování stavebních materiálů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Moderní metody navrhování stavebních materiálů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VKoci</dc:creator>
  <cp:lastModifiedBy>Koci, Vaclav</cp:lastModifiedBy>
  <cp:revision>634</cp:revision>
  <cp:lastPrinted>2022-04-06T06:09:47Z</cp:lastPrinted>
  <dcterms:created xsi:type="dcterms:W3CDTF">2021-09-27T13:26:19Z</dcterms:created>
  <dcterms:modified xsi:type="dcterms:W3CDTF">2025-03-25T09:16:29Z</dcterms:modified>
</cp:coreProperties>
</file>